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Hanken Grotesk" pitchFamily="2" charset="0"/>
      <p:regular r:id="rId24"/>
      <p:bold r:id="rId25"/>
      <p:italic r:id="rId26"/>
      <p:boldItalic r:id="rId27"/>
    </p:embeddedFont>
    <p:embeddedFont>
      <p:font typeface="Hanken Grotesk Light" pitchFamily="2" charset="0"/>
      <p:regular r:id="rId28"/>
      <p:bold r:id="rId29"/>
      <p:italic r:id="rId30"/>
      <p:boldItalic r:id="rId31"/>
    </p:embeddedFont>
    <p:embeddedFont>
      <p:font typeface="Hanken Grotesk Medium" pitchFamily="2" charset="0"/>
      <p:regular r:id="rId32"/>
      <p:bold r:id="rId33"/>
      <p:italic r:id="rId34"/>
      <p:boldItalic r:id="rId35"/>
    </p:embeddedFont>
    <p:embeddedFont>
      <p:font typeface="Hanken Grotesk SemiBold" pitchFamily="2" charset="0"/>
      <p:regular r:id="rId36"/>
      <p:bold r:id="rId37"/>
      <p:italic r:id="rId38"/>
      <p:boldItalic r:id="rId39"/>
    </p:embeddedFont>
    <p:embeddedFont>
      <p:font typeface="Neuton" pitchFamily="2" charset="0"/>
      <p:regular r:id="rId40"/>
      <p:bold r:id="rId41"/>
      <p:italic r:id="rId42"/>
    </p:embeddedFont>
    <p:embeddedFont>
      <p:font typeface="Neuton Light"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acdcd9c85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3acdcd9c85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3ae3036d28b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3ae3036d28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latin typeface="Hanken Grotesk"/>
                <a:ea typeface="Hanken Grotesk"/>
                <a:cs typeface="Hanken Grotesk"/>
                <a:sym typeface="Hanken Grotesk"/>
              </a:rPr>
              <a:t>Finally, we have a genre combination matrix, to see which combination of genres tend to have higher box office revenues. The x-axis is primary genre, and the y-axis is secondary genre. The legend shows the average IMDB rating for these genre combinations. So, Fantasy x Adventure or Adventure x Family  movies have the highest box office revenue. On the other hand, Documentary x Drama movies seem to be highest IMDB rated combination. </a:t>
            </a:r>
            <a:endParaRPr sz="1000">
              <a:solidFill>
                <a:schemeClr val="dk1"/>
              </a:solidFill>
              <a:latin typeface="Hanken Grotesk"/>
              <a:ea typeface="Hanken Grotesk"/>
              <a:cs typeface="Hanken Grotesk"/>
              <a:sym typeface="Hanken Grotesk"/>
            </a:endParaRPr>
          </a:p>
          <a:p>
            <a:pPr marL="457200" lvl="0" indent="0" algn="l" rtl="0">
              <a:lnSpc>
                <a:spcPct val="115000"/>
              </a:lnSpc>
              <a:spcBef>
                <a:spcPts val="500"/>
              </a:spcBef>
              <a:spcAft>
                <a:spcPts val="500"/>
              </a:spcAft>
              <a:buNone/>
            </a:pPr>
            <a:endParaRPr sz="1000">
              <a:solidFill>
                <a:schemeClr val="dk1"/>
              </a:solidFill>
              <a:latin typeface="Hanken Grotesk"/>
              <a:ea typeface="Hanken Grotesk"/>
              <a:cs typeface="Hanken Grotesk"/>
              <a:sym typeface="Hanken Grotesk"/>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3ae3036d28b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3ae3036d28b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ae9007a7b9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ae9007a7b9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3ae9007a7b9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3ae9007a7b9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ae9007a7b9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3ae9007a7b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ae6ed653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3ae6ed653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3af0d3fc045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3af0d3fc045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af0d3fc04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af0d3fc04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af0d3fc045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3af0d3fc045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chemeClr val="dk1"/>
              </a:solidFill>
              <a:latin typeface="Hanken Grotesk"/>
              <a:ea typeface="Hanken Grotesk"/>
              <a:cs typeface="Hanken Grotesk"/>
              <a:sym typeface="Hanken Grotesk"/>
            </a:endParaRPr>
          </a:p>
          <a:p>
            <a:pPr marL="0" lvl="0" indent="0" algn="l" rtl="0">
              <a:spcBef>
                <a:spcPts val="5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acdcd9c85f_0_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acdcd9c85f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3acdcd9c85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3acdcd9c85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3ae660f518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3ae660f518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acdcd9c8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acdcd9c8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Limitations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21435" lvl="0" indent="-275102" algn="l" rtl="0">
              <a:lnSpc>
                <a:spcPct val="115000"/>
              </a:lnSpc>
              <a:spcBef>
                <a:spcPts val="0"/>
              </a:spcBef>
              <a:spcAft>
                <a:spcPts val="0"/>
              </a:spcAft>
              <a:buClr>
                <a:schemeClr val="dk1"/>
              </a:buClr>
              <a:buSzPts val="1014"/>
              <a:buFont typeface="Hanken Grotesk"/>
              <a:buChar char="●"/>
            </a:pPr>
            <a:r>
              <a:rPr lang="en" sz="1013">
                <a:solidFill>
                  <a:schemeClr val="dk1"/>
                </a:solidFill>
                <a:latin typeface="Hanken Grotesk"/>
                <a:ea typeface="Hanken Grotesk"/>
                <a:cs typeface="Hanken Grotesk"/>
                <a:sym typeface="Hanken Grotesk"/>
              </a:rPr>
              <a:t>Data limited to American films between 2000-2025</a:t>
            </a:r>
            <a:endParaRPr sz="1013">
              <a:solidFill>
                <a:schemeClr val="dk1"/>
              </a:solidFill>
              <a:latin typeface="Hanken Grotesk"/>
              <a:ea typeface="Hanken Grotesk"/>
              <a:cs typeface="Hanken Grotesk"/>
              <a:sym typeface="Hanken Grotesk"/>
            </a:endParaRPr>
          </a:p>
          <a:p>
            <a:pPr marL="421435" lvl="0" indent="0" algn="l" rtl="0">
              <a:lnSpc>
                <a:spcPct val="115000"/>
              </a:lnSpc>
              <a:spcBef>
                <a:spcPts val="0"/>
              </a:spcBef>
              <a:spcAft>
                <a:spcPts val="0"/>
              </a:spcAft>
              <a:buClr>
                <a:schemeClr val="dk1"/>
              </a:buClr>
              <a:buSzPts val="1100"/>
              <a:buFont typeface="Arial"/>
              <a:buNone/>
            </a:pPr>
            <a:endParaRPr sz="1013">
              <a:solidFill>
                <a:schemeClr val="dk1"/>
              </a:solidFill>
              <a:latin typeface="Hanken Grotesk"/>
              <a:ea typeface="Hanken Grotesk"/>
              <a:cs typeface="Hanken Grotesk"/>
              <a:sym typeface="Hanken Grotesk"/>
            </a:endParaRPr>
          </a:p>
          <a:p>
            <a:pPr marL="421435" lvl="0" indent="-275102" algn="l" rtl="0">
              <a:lnSpc>
                <a:spcPct val="115000"/>
              </a:lnSpc>
              <a:spcBef>
                <a:spcPts val="0"/>
              </a:spcBef>
              <a:spcAft>
                <a:spcPts val="0"/>
              </a:spcAft>
              <a:buClr>
                <a:schemeClr val="dk1"/>
              </a:buClr>
              <a:buSzPts val="1014"/>
              <a:buFont typeface="Hanken Grotesk"/>
              <a:buChar char="●"/>
            </a:pPr>
            <a:r>
              <a:rPr lang="en" sz="1013">
                <a:solidFill>
                  <a:schemeClr val="dk1"/>
                </a:solidFill>
                <a:latin typeface="Hanken Grotesk"/>
                <a:ea typeface="Hanken Grotesk"/>
                <a:cs typeface="Hanken Grotesk"/>
                <a:sym typeface="Hanken Grotesk"/>
              </a:rPr>
              <a:t>Additional restrictions on data due to missing values for box office revenue, and movie not found in the OMDB API database</a:t>
            </a:r>
            <a:endParaRPr sz="1013">
              <a:solidFill>
                <a:schemeClr val="dk1"/>
              </a:solidFill>
              <a:latin typeface="Hanken Grotesk"/>
              <a:ea typeface="Hanken Grotesk"/>
              <a:cs typeface="Hanken Grotesk"/>
              <a:sym typeface="Hanken Grotesk"/>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3ae3036d28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3ae3036d28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We’ll discuss challenges, limitations, and our findings for each process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acdcd9c85f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acdcd9c85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Hanken Grotesk"/>
              <a:buChar char="●"/>
            </a:pPr>
            <a:r>
              <a:rPr lang="en">
                <a:solidFill>
                  <a:schemeClr val="dk1"/>
                </a:solidFill>
                <a:latin typeface="Hanken Grotesk"/>
                <a:ea typeface="Hanken Grotesk"/>
                <a:cs typeface="Hanken Grotesk"/>
                <a:sym typeface="Hanken Grotesk"/>
              </a:rPr>
              <a:t>I’ll start with some of the challenges we encountered with data collection and identifying data sources, since it informs our final data sources and procedure</a:t>
            </a:r>
            <a:endParaRPr>
              <a:solidFill>
                <a:schemeClr val="dk1"/>
              </a:solidFill>
              <a:latin typeface="Hanken Grotesk"/>
              <a:ea typeface="Hanken Grotesk"/>
              <a:cs typeface="Hanken Grotesk"/>
              <a:sym typeface="Hanken Grotesk"/>
            </a:endParaRPr>
          </a:p>
          <a:p>
            <a:pPr marL="457200" lvl="0" indent="-298450" algn="l" rtl="0">
              <a:lnSpc>
                <a:spcPct val="115000"/>
              </a:lnSpc>
              <a:spcBef>
                <a:spcPts val="0"/>
              </a:spcBef>
              <a:spcAft>
                <a:spcPts val="0"/>
              </a:spcAft>
              <a:buClr>
                <a:schemeClr val="dk1"/>
              </a:buClr>
              <a:buSzPts val="1100"/>
              <a:buFont typeface="Hanken Grotesk"/>
              <a:buChar char="●"/>
            </a:pPr>
            <a:r>
              <a:rPr lang="en">
                <a:solidFill>
                  <a:schemeClr val="dk1"/>
                </a:solidFill>
                <a:latin typeface="Hanken Grotesk"/>
                <a:ea typeface="Hanken Grotesk"/>
                <a:cs typeface="Hanken Grotesk"/>
                <a:sym typeface="Hanken Grotesk"/>
              </a:rPr>
              <a:t>One of the main challenges was finding publicly available data on box office revenues. We found online websites such as IMDB, and Box Office Mojo, however, these websites either had an exorbitantly priced API, or did not allow web scraping. </a:t>
            </a:r>
            <a:endParaRPr>
              <a:solidFill>
                <a:schemeClr val="dk1"/>
              </a:solidFill>
              <a:latin typeface="Hanken Grotesk"/>
              <a:ea typeface="Hanken Grotesk"/>
              <a:cs typeface="Hanken Grotesk"/>
              <a:sym typeface="Hanken Grotesk"/>
            </a:endParaRPr>
          </a:p>
          <a:p>
            <a:pPr marL="457200" lvl="0" indent="-298450" algn="l" rtl="0">
              <a:lnSpc>
                <a:spcPct val="115000"/>
              </a:lnSpc>
              <a:spcBef>
                <a:spcPts val="0"/>
              </a:spcBef>
              <a:spcAft>
                <a:spcPts val="0"/>
              </a:spcAft>
              <a:buClr>
                <a:schemeClr val="dk1"/>
              </a:buClr>
              <a:buSzPts val="1100"/>
              <a:buFont typeface="Hanken Grotesk"/>
              <a:buChar char="●"/>
            </a:pPr>
            <a:r>
              <a:rPr lang="en">
                <a:solidFill>
                  <a:schemeClr val="dk1"/>
                </a:solidFill>
                <a:latin typeface="Hanken Grotesk"/>
                <a:ea typeface="Hanken Grotesk"/>
                <a:cs typeface="Hanken Grotesk"/>
                <a:sym typeface="Hanken Grotesk"/>
              </a:rPr>
              <a:t>We found the OMDB API, which has information on all the parameters we were interested in including box office revenue data, and genre, cast, and runtime. Some kind person also created API wrappers for these databases, so we were able to easily get data from the database. </a:t>
            </a:r>
            <a:endParaRPr>
              <a:solidFill>
                <a:schemeClr val="dk1"/>
              </a:solidFill>
              <a:latin typeface="Hanken Grotesk"/>
              <a:ea typeface="Hanken Grotesk"/>
              <a:cs typeface="Hanken Grotesk"/>
              <a:sym typeface="Hanken Grotesk"/>
            </a:endParaRPr>
          </a:p>
          <a:p>
            <a:pPr marL="457200" lvl="0" indent="-298450" algn="l" rtl="0">
              <a:lnSpc>
                <a:spcPct val="115000"/>
              </a:lnSpc>
              <a:spcBef>
                <a:spcPts val="0"/>
              </a:spcBef>
              <a:spcAft>
                <a:spcPts val="0"/>
              </a:spcAft>
              <a:buClr>
                <a:schemeClr val="dk1"/>
              </a:buClr>
              <a:buSzPts val="1100"/>
              <a:buFont typeface="Hanken Grotesk"/>
              <a:buChar char="●"/>
            </a:pPr>
            <a:r>
              <a:rPr lang="en">
                <a:solidFill>
                  <a:schemeClr val="dk1"/>
                </a:solidFill>
                <a:latin typeface="Hanken Grotesk"/>
                <a:ea typeface="Hanken Grotesk"/>
                <a:cs typeface="Hanken Grotesk"/>
                <a:sym typeface="Hanken Grotesk"/>
              </a:rPr>
              <a:t>Our second challenge was that the APIs, although very useful, did not include functions to call for movies based on release year (2000-2024)</a:t>
            </a:r>
            <a:endParaRPr>
              <a:solidFill>
                <a:schemeClr val="dk1"/>
              </a:solidFill>
              <a:latin typeface="Hanken Grotesk"/>
              <a:ea typeface="Hanken Grotesk"/>
              <a:cs typeface="Hanken Grotesk"/>
              <a:sym typeface="Hanken Grotesk"/>
            </a:endParaRPr>
          </a:p>
          <a:p>
            <a:pPr marL="457200" lvl="0" indent="-298450" algn="l" rtl="0">
              <a:lnSpc>
                <a:spcPct val="115000"/>
              </a:lnSpc>
              <a:spcBef>
                <a:spcPts val="0"/>
              </a:spcBef>
              <a:spcAft>
                <a:spcPts val="0"/>
              </a:spcAft>
              <a:buClr>
                <a:schemeClr val="dk1"/>
              </a:buClr>
              <a:buSzPts val="1100"/>
              <a:buFont typeface="Hanken Grotesk"/>
              <a:buChar char="●"/>
            </a:pPr>
            <a:r>
              <a:rPr lang="en">
                <a:solidFill>
                  <a:schemeClr val="dk1"/>
                </a:solidFill>
                <a:latin typeface="Hanken Grotesk"/>
                <a:ea typeface="Hanken Grotesk"/>
                <a:cs typeface="Hanken Grotesk"/>
                <a:sym typeface="Hanken Grotesk"/>
              </a:rPr>
              <a:t>Our approach was to use rvest to scrape data from Wikipedia, which has different pages listing American films released by year, so we were able to use the title of the movies to call the API</a:t>
            </a:r>
            <a:endParaRPr>
              <a:solidFill>
                <a:schemeClr val="dk1"/>
              </a:solidFill>
              <a:latin typeface="Hanken Grotesk"/>
              <a:ea typeface="Hanken Grotesk"/>
              <a:cs typeface="Hanken Grotesk"/>
              <a:sym typeface="Hanken Grotesk"/>
            </a:endParaRPr>
          </a:p>
          <a:p>
            <a:pPr marL="457200" lvl="0" indent="-298450" algn="l" rtl="0">
              <a:lnSpc>
                <a:spcPct val="115000"/>
              </a:lnSpc>
              <a:spcBef>
                <a:spcPts val="0"/>
              </a:spcBef>
              <a:spcAft>
                <a:spcPts val="0"/>
              </a:spcAft>
              <a:buClr>
                <a:schemeClr val="dk1"/>
              </a:buClr>
              <a:buSzPts val="1100"/>
              <a:buFont typeface="Hanken Grotesk"/>
              <a:buChar char="●"/>
            </a:pPr>
            <a:r>
              <a:rPr lang="en">
                <a:solidFill>
                  <a:schemeClr val="dk1"/>
                </a:solidFill>
                <a:latin typeface="Hanken Grotesk"/>
                <a:ea typeface="Hanken Grotesk"/>
                <a:cs typeface="Hanken Grotesk"/>
                <a:sym typeface="Hanken Grotesk"/>
              </a:rPr>
              <a:t>Our third challenge was the API limit to 1000 calls/day; our initial sample was close to 7000 movies, so we split up the dataset into smaller subsamples</a:t>
            </a:r>
            <a:endParaRPr>
              <a:solidFill>
                <a:schemeClr val="dk1"/>
              </a:solidFill>
              <a:latin typeface="Hanken Grotesk"/>
              <a:ea typeface="Hanken Grotesk"/>
              <a:cs typeface="Hanken Grotesk"/>
              <a:sym typeface="Hanken Grotesk"/>
            </a:endParaRPr>
          </a:p>
          <a:p>
            <a:pPr marL="457200" lvl="0" indent="-298450" algn="l" rtl="0">
              <a:lnSpc>
                <a:spcPct val="115000"/>
              </a:lnSpc>
              <a:spcBef>
                <a:spcPts val="0"/>
              </a:spcBef>
              <a:spcAft>
                <a:spcPts val="0"/>
              </a:spcAft>
              <a:buClr>
                <a:schemeClr val="dk1"/>
              </a:buClr>
              <a:buSzPts val="1100"/>
              <a:buFont typeface="Hanken Grotesk"/>
              <a:buChar char="●"/>
            </a:pPr>
            <a:r>
              <a:rPr lang="en">
                <a:solidFill>
                  <a:schemeClr val="dk1"/>
                </a:solidFill>
                <a:latin typeface="Hanken Grotesk"/>
                <a:ea typeface="Hanken Grotesk"/>
                <a:cs typeface="Hanken Grotesk"/>
                <a:sym typeface="Hanken Grotesk"/>
              </a:rPr>
              <a:t>Finally, the third data source was the priceR package, which was used to get inflation factors to convert box office revenue across the years, so that we can compare the revenues over time </a:t>
            </a:r>
            <a:endParaRPr>
              <a:solidFill>
                <a:schemeClr val="dk1"/>
              </a:solidFill>
              <a:latin typeface="Hanken Grotesk"/>
              <a:ea typeface="Hanken Grotesk"/>
              <a:cs typeface="Hanken Grotesk"/>
              <a:sym typeface="Hanken Grotesk"/>
            </a:endParaRPr>
          </a:p>
          <a:p>
            <a:pPr marL="457200" lvl="0" indent="-298450" algn="l" rtl="0">
              <a:lnSpc>
                <a:spcPct val="115000"/>
              </a:lnSpc>
              <a:spcBef>
                <a:spcPts val="0"/>
              </a:spcBef>
              <a:spcAft>
                <a:spcPts val="0"/>
              </a:spcAft>
              <a:buClr>
                <a:schemeClr val="dk1"/>
              </a:buClr>
              <a:buSzPts val="1100"/>
              <a:buFont typeface="Hanken Grotesk"/>
              <a:buChar char="●"/>
            </a:pPr>
            <a:r>
              <a:rPr lang="en">
                <a:solidFill>
                  <a:schemeClr val="dk1"/>
                </a:solidFill>
                <a:latin typeface="Hanken Grotesk"/>
                <a:ea typeface="Hanken Grotesk"/>
                <a:cs typeface="Hanken Grotesk"/>
                <a:sym typeface="Hanken Grotesk"/>
              </a:rPr>
              <a:t>Our final sample ended up being around 4000 movies, this was due to movies not found in the OMDb database, or </a:t>
            </a:r>
            <a:endParaRPr>
              <a:solidFill>
                <a:schemeClr val="dk1"/>
              </a:solidFill>
              <a:latin typeface="Hanken Grotesk"/>
              <a:ea typeface="Hanken Grotesk"/>
              <a:cs typeface="Hanken Grotesk"/>
              <a:sym typeface="Hanken Grotesk"/>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ae3036d28b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ae3036d28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For data cleaning and processing, we used many of the packages we discussed in the course, such as dplyr, forcats, lubridate and purrr, stringr. </a:t>
            </a:r>
            <a:endParaRPr/>
          </a:p>
          <a:p>
            <a:pPr marL="457200" lvl="0" indent="-298450" algn="l" rtl="0">
              <a:spcBef>
                <a:spcPts val="0"/>
              </a:spcBef>
              <a:spcAft>
                <a:spcPts val="0"/>
              </a:spcAft>
              <a:buSzPts val="1100"/>
              <a:buChar char="●"/>
            </a:pPr>
            <a:r>
              <a:rPr lang="en"/>
              <a:t>The tidyverse packages were used to wrangle the data into the right format/type for ease of data analysis and visualization in the next steps. </a:t>
            </a:r>
            <a:endParaRPr/>
          </a:p>
          <a:p>
            <a:pPr marL="457200" lvl="0" indent="-298450" algn="l" rtl="0">
              <a:spcBef>
                <a:spcPts val="0"/>
              </a:spcBef>
              <a:spcAft>
                <a:spcPts val="0"/>
              </a:spcAft>
              <a:buSzPts val="1100"/>
              <a:buChar char="●"/>
            </a:pPr>
            <a:r>
              <a:rPr lang="en"/>
              <a:t>I’ll speak a little more on the purrr package, to provide an example of how we used functional programming in our project. </a:t>
            </a:r>
            <a:endParaRPr/>
          </a:p>
          <a:p>
            <a:pPr marL="457200" lvl="0" indent="-298450" algn="l" rtl="0">
              <a:spcBef>
                <a:spcPts val="0"/>
              </a:spcBef>
              <a:spcAft>
                <a:spcPts val="0"/>
              </a:spcAft>
              <a:buSzPts val="1100"/>
              <a:buChar char="●"/>
            </a:pPr>
            <a:r>
              <a:rPr lang="en"/>
              <a:t>Since the data on Wikipedia for american films released was in separate websites for each year, we created a function to scrape the data for each page, using the css selectors in rvest, and making use of the fact that the links had similar format</a:t>
            </a:r>
            <a:endParaRPr/>
          </a:p>
          <a:p>
            <a:pPr marL="457200" lvl="0" indent="-298450" algn="l" rtl="0">
              <a:spcBef>
                <a:spcPts val="0"/>
              </a:spcBef>
              <a:spcAft>
                <a:spcPts val="0"/>
              </a:spcAft>
              <a:buSzPts val="1100"/>
              <a:buChar char="●"/>
            </a:pPr>
            <a:r>
              <a:rPr lang="en"/>
              <a:t>The map function was very useful in this situation</a:t>
            </a:r>
            <a:endParaRPr/>
          </a:p>
          <a:p>
            <a:pPr marL="457200" lvl="0" indent="-298450" algn="l" rtl="0">
              <a:spcBef>
                <a:spcPts val="0"/>
              </a:spcBef>
              <a:spcAft>
                <a:spcPts val="0"/>
              </a:spcAft>
              <a:buSzPts val="1100"/>
              <a:buChar char="●"/>
            </a:pPr>
            <a:r>
              <a:rPr lang="en"/>
              <a:t>In addition, it was also used to create functions to call the OMDB API (we used the map_dfr to obtain a dataframe from each subsample) </a:t>
            </a:r>
            <a:endParaRPr/>
          </a:p>
          <a:p>
            <a:pPr marL="457200" lvl="0" indent="-298450" algn="l" rtl="0">
              <a:spcBef>
                <a:spcPts val="0"/>
              </a:spcBef>
              <a:spcAft>
                <a:spcPts val="0"/>
              </a:spcAft>
              <a:buSzPts val="1100"/>
              <a:buChar char="●"/>
            </a:pPr>
            <a:r>
              <a:rPr lang="en"/>
              <a:t>A function was also created to get inflation data from the priceR package </a:t>
            </a:r>
            <a:endParaRPr/>
          </a:p>
          <a:p>
            <a:pPr marL="457200" lvl="0" indent="-298450" algn="l" rtl="0">
              <a:spcBef>
                <a:spcPts val="0"/>
              </a:spcBef>
              <a:spcAft>
                <a:spcPts val="0"/>
              </a:spcAft>
              <a:buSzPts val="1100"/>
              <a:buChar char="●"/>
            </a:pPr>
            <a:r>
              <a:rPr lang="en"/>
              <a:t>Our final parameters of interest were: genre, box office revenue, runtime, MPA film rating, date of release, director, actors, IMDB rating, and Metascore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ae3036d28b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3ae3036d28b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Our final data product was a data dashboard, using flexdashboard and shiny R packages</a:t>
            </a:r>
            <a:endParaRPr sz="1000">
              <a:solidFill>
                <a:schemeClr val="dk1"/>
              </a:solidFill>
              <a:latin typeface="Hanken Grotesk"/>
              <a:ea typeface="Hanken Grotesk"/>
              <a:cs typeface="Hanken Grotesk"/>
              <a:sym typeface="Hanken Grotesk"/>
            </a:endParaRPr>
          </a:p>
          <a:p>
            <a:pPr marL="457200" lvl="0" indent="-292100" algn="l" rtl="0">
              <a:lnSpc>
                <a:spcPct val="115000"/>
              </a:lnSpc>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Some of the challenges / that we thought was challenging was deciding on choice of visualization that would support our overall motivation for the project, and not just including graph for every single variable</a:t>
            </a:r>
            <a:endParaRPr sz="1000">
              <a:solidFill>
                <a:schemeClr val="dk1"/>
              </a:solidFill>
              <a:latin typeface="Hanken Grotesk"/>
              <a:ea typeface="Hanken Grotesk"/>
              <a:cs typeface="Hanken Grotesk"/>
              <a:sym typeface="Hanken Grotesk"/>
            </a:endParaRPr>
          </a:p>
          <a:p>
            <a:pPr marL="457200" lvl="0" indent="-292100" algn="l" rtl="0">
              <a:lnSpc>
                <a:spcPct val="115000"/>
              </a:lnSpc>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We also learnt and incorporated interactive elements to make the dashboard more interesting, and using shiny elements</a:t>
            </a:r>
            <a:endParaRPr sz="1000">
              <a:solidFill>
                <a:schemeClr val="dk1"/>
              </a:solidFill>
              <a:latin typeface="Hanken Grotesk"/>
              <a:ea typeface="Hanken Grotesk"/>
              <a:cs typeface="Hanken Grotesk"/>
              <a:sym typeface="Hanken Grotesk"/>
            </a:endParaRPr>
          </a:p>
          <a:p>
            <a:pPr marL="457200" lvl="0" indent="-292100" algn="l" rtl="0">
              <a:lnSpc>
                <a:spcPct val="115000"/>
              </a:lnSpc>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We also discussed the formatting of the dashboard, and making it user-friendly so that the audience is able to get the information they need from the dashboard.</a:t>
            </a:r>
            <a:endParaRPr sz="1000">
              <a:solidFill>
                <a:schemeClr val="dk1"/>
              </a:solidFill>
              <a:latin typeface="Hanken Grotesk"/>
              <a:ea typeface="Hanken Grotesk"/>
              <a:cs typeface="Hanken Grotesk"/>
              <a:sym typeface="Hanken Grotesk"/>
            </a:endParaRPr>
          </a:p>
          <a:p>
            <a:pPr marL="0" lvl="0" indent="0" algn="l" rtl="0">
              <a:lnSpc>
                <a:spcPct val="115000"/>
              </a:lnSpc>
              <a:spcBef>
                <a:spcPts val="500"/>
              </a:spcBef>
              <a:spcAft>
                <a:spcPts val="0"/>
              </a:spcAft>
              <a:buNone/>
            </a:pPr>
            <a:endParaRPr sz="1000">
              <a:solidFill>
                <a:schemeClr val="dk1"/>
              </a:solidFill>
              <a:latin typeface="Hanken Grotesk"/>
              <a:ea typeface="Hanken Grotesk"/>
              <a:cs typeface="Hanken Grotesk"/>
              <a:sym typeface="Hanken Grotesk"/>
            </a:endParaRPr>
          </a:p>
          <a:p>
            <a:pPr marL="0" lvl="0" indent="0" algn="l" rtl="0">
              <a:lnSpc>
                <a:spcPct val="115000"/>
              </a:lnSpc>
              <a:spcBef>
                <a:spcPts val="500"/>
              </a:spcBef>
              <a:spcAft>
                <a:spcPts val="0"/>
              </a:spcAft>
              <a:buNone/>
            </a:pPr>
            <a:r>
              <a:rPr lang="en" sz="1000">
                <a:solidFill>
                  <a:schemeClr val="dk1"/>
                </a:solidFill>
                <a:latin typeface="Hanken Grotesk"/>
                <a:ea typeface="Hanken Grotesk"/>
                <a:cs typeface="Hanken Grotesk"/>
                <a:sym typeface="Hanken Grotesk"/>
              </a:rPr>
              <a:t>Limitations</a:t>
            </a:r>
            <a:endParaRPr sz="1000">
              <a:solidFill>
                <a:schemeClr val="dk1"/>
              </a:solidFill>
              <a:latin typeface="Hanken Grotesk"/>
              <a:ea typeface="Hanken Grotesk"/>
              <a:cs typeface="Hanken Grotesk"/>
              <a:sym typeface="Hanken Grotesk"/>
            </a:endParaRPr>
          </a:p>
          <a:p>
            <a:pPr marL="457200" lvl="0" indent="-292100" algn="l" rtl="0">
              <a:lnSpc>
                <a:spcPct val="115000"/>
              </a:lnSpc>
              <a:spcBef>
                <a:spcPts val="50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Limitations of our data dashboard is that data is from 2000-2024 / 2025 </a:t>
            </a:r>
            <a:endParaRPr sz="1000">
              <a:solidFill>
                <a:schemeClr val="dk1"/>
              </a:solidFill>
              <a:latin typeface="Hanken Grotesk"/>
              <a:ea typeface="Hanken Grotesk"/>
              <a:cs typeface="Hanken Grotesk"/>
              <a:sym typeface="Hanken Grotesk"/>
            </a:endParaRPr>
          </a:p>
          <a:p>
            <a:pPr marL="457200" lvl="0" indent="-292100" algn="l" rtl="0">
              <a:lnSpc>
                <a:spcPct val="115000"/>
              </a:lnSpc>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Additional restrictions on data due to missing values for box office revenue, or movie was not found in the OMDB database</a:t>
            </a:r>
            <a:endParaRPr sz="1000">
              <a:solidFill>
                <a:schemeClr val="dk1"/>
              </a:solidFill>
              <a:latin typeface="Hanken Grotesk"/>
              <a:ea typeface="Hanken Grotesk"/>
              <a:cs typeface="Hanken Grotesk"/>
              <a:sym typeface="Hanken Grotesk"/>
            </a:endParaRPr>
          </a:p>
          <a:p>
            <a:pPr marL="0" lvl="0" indent="0" algn="l" rtl="0">
              <a:lnSpc>
                <a:spcPct val="115000"/>
              </a:lnSpc>
              <a:spcBef>
                <a:spcPts val="500"/>
              </a:spcBef>
              <a:spcAft>
                <a:spcPts val="0"/>
              </a:spcAft>
              <a:buNone/>
            </a:pPr>
            <a:endParaRPr sz="1000">
              <a:solidFill>
                <a:schemeClr val="dk1"/>
              </a:solidFill>
              <a:latin typeface="Hanken Grotesk"/>
              <a:ea typeface="Hanken Grotesk"/>
              <a:cs typeface="Hanken Grotesk"/>
              <a:sym typeface="Hanken Grotesk"/>
            </a:endParaRPr>
          </a:p>
          <a:p>
            <a:pPr marL="0" lvl="0" indent="0" algn="l" rtl="0">
              <a:lnSpc>
                <a:spcPct val="115000"/>
              </a:lnSpc>
              <a:spcBef>
                <a:spcPts val="500"/>
              </a:spcBef>
              <a:spcAft>
                <a:spcPts val="0"/>
              </a:spcAft>
              <a:buNone/>
            </a:pPr>
            <a:endParaRPr sz="1000">
              <a:solidFill>
                <a:schemeClr val="dk1"/>
              </a:solidFill>
              <a:latin typeface="Hanken Grotesk"/>
              <a:ea typeface="Hanken Grotesk"/>
              <a:cs typeface="Hanken Grotesk"/>
              <a:sym typeface="Hanken Grotesk"/>
            </a:endParaRPr>
          </a:p>
          <a:p>
            <a:pPr marL="0" lvl="0" indent="0" algn="l" rtl="0">
              <a:spcBef>
                <a:spcPts val="5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ad53bc625d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ad53bc625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latin typeface="Hanken Grotesk"/>
                <a:ea typeface="Hanken Grotesk"/>
                <a:cs typeface="Hanken Grotesk"/>
                <a:sym typeface="Hanken Grotesk"/>
              </a:rPr>
              <a:t>We have the live demonstration coming up, but I’ll present three of the findings from our data analysis. One of our findings was that G rated movies have the highest average box office revenue over the 24 years, but not that many movies released are G rated. In contrast to that, R rated movies are the most common, but they do not yield as much in terms of revenue. </a:t>
            </a:r>
            <a:endParaRPr sz="1000">
              <a:solidFill>
                <a:schemeClr val="dk1"/>
              </a:solidFill>
              <a:latin typeface="Hanken Grotesk"/>
              <a:ea typeface="Hanken Grotesk"/>
              <a:cs typeface="Hanken Grotesk"/>
              <a:sym typeface="Hanken Grotesk"/>
            </a:endParaRPr>
          </a:p>
          <a:p>
            <a:pPr marL="0" lvl="0" indent="0" algn="l" rtl="0">
              <a:lnSpc>
                <a:spcPct val="115000"/>
              </a:lnSpc>
              <a:spcBef>
                <a:spcPts val="500"/>
              </a:spcBef>
              <a:spcAft>
                <a:spcPts val="0"/>
              </a:spcAft>
              <a:buNone/>
            </a:pPr>
            <a:endParaRPr sz="1000">
              <a:solidFill>
                <a:schemeClr val="dk1"/>
              </a:solidFill>
              <a:latin typeface="Hanken Grotesk"/>
              <a:ea typeface="Hanken Grotesk"/>
              <a:cs typeface="Hanken Grotesk"/>
              <a:sym typeface="Hanken Grotesk"/>
            </a:endParaRPr>
          </a:p>
          <a:p>
            <a:pPr marL="0" lvl="0" indent="0" algn="l" rtl="0">
              <a:lnSpc>
                <a:spcPct val="115000"/>
              </a:lnSpc>
              <a:spcBef>
                <a:spcPts val="500"/>
              </a:spcBef>
              <a:spcAft>
                <a:spcPts val="0"/>
              </a:spcAft>
              <a:buClr>
                <a:schemeClr val="dk1"/>
              </a:buClr>
              <a:buSzPts val="1100"/>
              <a:buFont typeface="Arial"/>
              <a:buNone/>
            </a:pPr>
            <a:r>
              <a:rPr lang="en" sz="1000">
                <a:solidFill>
                  <a:schemeClr val="dk1"/>
                </a:solidFill>
                <a:latin typeface="Hanken Grotesk"/>
                <a:ea typeface="Hanken Grotesk"/>
                <a:cs typeface="Hanken Grotesk"/>
                <a:sym typeface="Hanken Grotesk"/>
              </a:rPr>
              <a:t>Findings</a:t>
            </a:r>
            <a:endParaRPr sz="1000">
              <a:solidFill>
                <a:schemeClr val="dk1"/>
              </a:solidFill>
              <a:latin typeface="Hanken Grotesk"/>
              <a:ea typeface="Hanken Grotesk"/>
              <a:cs typeface="Hanken Grotesk"/>
              <a:sym typeface="Hanken Grotesk"/>
            </a:endParaRPr>
          </a:p>
          <a:p>
            <a:pPr marL="457200" lvl="0" indent="-292100" algn="l" rtl="0">
              <a:lnSpc>
                <a:spcPct val="115000"/>
              </a:lnSpc>
              <a:spcBef>
                <a:spcPts val="50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Top 3 movie genres by box office revenue: action, comedy and animation</a:t>
            </a:r>
            <a:endParaRPr sz="1000">
              <a:solidFill>
                <a:schemeClr val="dk1"/>
              </a:solidFill>
              <a:latin typeface="Hanken Grotesk"/>
              <a:ea typeface="Hanken Grotesk"/>
              <a:cs typeface="Hanken Grotesk"/>
              <a:sym typeface="Hanken Grotesk"/>
            </a:endParaRPr>
          </a:p>
          <a:p>
            <a:pPr marL="457200" lvl="0" indent="-292100" algn="l" rtl="0">
              <a:lnSpc>
                <a:spcPct val="115000"/>
              </a:lnSpc>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Top 3 movie genres by number of movies: drama, action, comedy</a:t>
            </a:r>
            <a:endParaRPr sz="1000">
              <a:solidFill>
                <a:schemeClr val="dk1"/>
              </a:solidFill>
              <a:latin typeface="Hanken Grotesk"/>
              <a:ea typeface="Hanken Grotesk"/>
              <a:cs typeface="Hanken Grotesk"/>
              <a:sym typeface="Hanken Grotesk"/>
            </a:endParaRPr>
          </a:p>
          <a:p>
            <a:pPr marL="457200" lvl="0" indent="-292100" algn="l" rtl="0">
              <a:lnSpc>
                <a:spcPct val="115000"/>
              </a:lnSpc>
              <a:spcBef>
                <a:spcPts val="0"/>
              </a:spcBef>
              <a:spcAft>
                <a:spcPts val="0"/>
              </a:spcAft>
              <a:buClr>
                <a:schemeClr val="dk1"/>
              </a:buClr>
              <a:buSzPts val="1000"/>
              <a:buFont typeface="Hanken Grotesk"/>
              <a:buChar char="●"/>
            </a:pPr>
            <a:r>
              <a:rPr lang="en" sz="1000" b="1">
                <a:solidFill>
                  <a:schemeClr val="dk1"/>
                </a:solidFill>
                <a:latin typeface="Hanken Grotesk"/>
                <a:ea typeface="Hanken Grotesk"/>
                <a:cs typeface="Hanken Grotesk"/>
                <a:sym typeface="Hanken Grotesk"/>
              </a:rPr>
              <a:t>R Rated Movies are the most common, but G rated movies have the highest box office revenue</a:t>
            </a:r>
            <a:endParaRPr sz="1000" b="1">
              <a:solidFill>
                <a:schemeClr val="dk1"/>
              </a:solidFill>
              <a:latin typeface="Hanken Grotesk"/>
              <a:ea typeface="Hanken Grotesk"/>
              <a:cs typeface="Hanken Grotesk"/>
              <a:sym typeface="Hanken Grotesk"/>
            </a:endParaRPr>
          </a:p>
          <a:p>
            <a:pPr marL="457200" lvl="0" indent="-292100" algn="l" rtl="0">
              <a:lnSpc>
                <a:spcPct val="115000"/>
              </a:lnSpc>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Fantasy x Adventure movies have the highest box office revenue</a:t>
            </a:r>
            <a:endParaRPr sz="1000">
              <a:solidFill>
                <a:schemeClr val="dk1"/>
              </a:solidFill>
              <a:latin typeface="Hanken Grotesk"/>
              <a:ea typeface="Hanken Grotesk"/>
              <a:cs typeface="Hanken Grotesk"/>
              <a:sym typeface="Hanken Grotesk"/>
            </a:endParaRPr>
          </a:p>
          <a:p>
            <a:pPr marL="457200" lvl="0" indent="-292100" algn="l" rtl="0">
              <a:lnSpc>
                <a:spcPct val="115000"/>
              </a:lnSpc>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Metacritic scores have increased over time </a:t>
            </a:r>
            <a:endParaRPr sz="1000">
              <a:solidFill>
                <a:schemeClr val="dk1"/>
              </a:solidFill>
              <a:latin typeface="Hanken Grotesk"/>
              <a:ea typeface="Hanken Grotesk"/>
              <a:cs typeface="Hanken Grotesk"/>
              <a:sym typeface="Hanken Grotesk"/>
            </a:endParaRPr>
          </a:p>
          <a:p>
            <a:pPr marL="457200" lvl="0" indent="-292100" algn="l" rtl="0">
              <a:lnSpc>
                <a:spcPct val="115000"/>
              </a:lnSpc>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Box office revenues have decreased over time</a:t>
            </a:r>
            <a:endParaRPr sz="1000">
              <a:solidFill>
                <a:schemeClr val="dk1"/>
              </a:solidFill>
              <a:latin typeface="Hanken Grotesk"/>
              <a:ea typeface="Hanken Grotesk"/>
              <a:cs typeface="Hanken Grotesk"/>
              <a:sym typeface="Hanken Grotesk"/>
            </a:endParaRPr>
          </a:p>
          <a:p>
            <a:pPr marL="0" lvl="0" indent="0" algn="l" rtl="0">
              <a:lnSpc>
                <a:spcPct val="115000"/>
              </a:lnSpc>
              <a:spcBef>
                <a:spcPts val="500"/>
              </a:spcBef>
              <a:spcAft>
                <a:spcPts val="0"/>
              </a:spcAft>
              <a:buNone/>
            </a:pPr>
            <a:endParaRPr sz="1500">
              <a:solidFill>
                <a:schemeClr val="dk1"/>
              </a:solidFill>
              <a:latin typeface="Hanken Grotesk"/>
              <a:ea typeface="Hanken Grotesk"/>
              <a:cs typeface="Hanken Grotesk"/>
              <a:sym typeface="Hanken Grotesk"/>
            </a:endParaRPr>
          </a:p>
          <a:p>
            <a:pPr marL="0" lvl="0" indent="0" algn="l" rtl="0">
              <a:lnSpc>
                <a:spcPct val="115000"/>
              </a:lnSpc>
              <a:spcBef>
                <a:spcPts val="500"/>
              </a:spcBef>
              <a:spcAft>
                <a:spcPts val="500"/>
              </a:spcAft>
              <a:buNone/>
            </a:pPr>
            <a:r>
              <a:rPr lang="en" sz="1500">
                <a:solidFill>
                  <a:schemeClr val="dk1"/>
                </a:solidFill>
                <a:latin typeface="Hanken Grotesk"/>
                <a:ea typeface="Hanken Grotesk"/>
                <a:cs typeface="Hanken Grotesk"/>
                <a:sym typeface="Hanken Grotesk"/>
              </a:rPr>
              <a:t>R rated movies are the most common, but G rated movies have the highest box office revenue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3ae3036d28b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3ae3036d28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500"/>
              </a:spcAft>
              <a:buNone/>
            </a:pPr>
            <a:r>
              <a:rPr lang="en" sz="1500">
                <a:solidFill>
                  <a:schemeClr val="dk1"/>
                </a:solidFill>
                <a:latin typeface="Hanken Grotesk"/>
                <a:ea typeface="Hanken Grotesk"/>
                <a:cs typeface="Hanken Grotesk"/>
                <a:sym typeface="Hanken Grotesk"/>
              </a:rPr>
              <a:t>Another finding is that box office revenues have decreased over time. Box office revenues measure traditional ticket sales in theatres and cinemas. This decrease is presumably attributed to introduction of streaming services, affecting ticket sales in cinemas. Note the low box office revenue in 2020!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Background">
  <p:cSld name="CUSTOM">
    <p:bg>
      <p:bgPr>
        <a:solidFill>
          <a:schemeClr val="dk2"/>
        </a:solidFill>
        <a:effectLst/>
      </p:bgPr>
    </p:bg>
    <p:spTree>
      <p:nvGrpSpPr>
        <p:cNvPr id="1" name="Shape 54"/>
        <p:cNvGrpSpPr/>
        <p:nvPr/>
      </p:nvGrpSpPr>
      <p:grpSpPr>
        <a:xfrm>
          <a:off x="0" y="0"/>
          <a:ext cx="0" cy="0"/>
          <a:chOff x="0" y="0"/>
          <a:chExt cx="0" cy="0"/>
        </a:xfrm>
      </p:grpSpPr>
      <p:sp>
        <p:nvSpPr>
          <p:cNvPr id="55" name="Google Shape;55;p14"/>
          <p:cNvSpPr/>
          <p:nvPr/>
        </p:nvSpPr>
        <p:spPr>
          <a:xfrm>
            <a:off x="-2450" y="486600"/>
            <a:ext cx="9144000" cy="4656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cxnSp>
        <p:nvCxnSpPr>
          <p:cNvPr id="56" name="Google Shape;56;p14"/>
          <p:cNvCxnSpPr/>
          <p:nvPr/>
        </p:nvCxnSpPr>
        <p:spPr>
          <a:xfrm rot="10800000">
            <a:off x="593700" y="3671900"/>
            <a:ext cx="7948200" cy="0"/>
          </a:xfrm>
          <a:prstGeom prst="straightConnector1">
            <a:avLst/>
          </a:prstGeom>
          <a:noFill/>
          <a:ln w="9525" cap="flat" cmpd="sng">
            <a:solidFill>
              <a:schemeClr val="dk1"/>
            </a:solidFill>
            <a:prstDash val="solid"/>
            <a:round/>
            <a:headEnd type="none" w="sm" len="sm"/>
            <a:tailEnd type="none" w="sm" len="sm"/>
          </a:ln>
        </p:spPr>
      </p:cxnSp>
      <p:sp>
        <p:nvSpPr>
          <p:cNvPr id="57" name="Google Shape;57;p14"/>
          <p:cNvSpPr txBox="1">
            <a:spLocks noGrp="1"/>
          </p:cNvSpPr>
          <p:nvPr>
            <p:ph type="title"/>
          </p:nvPr>
        </p:nvSpPr>
        <p:spPr>
          <a:xfrm>
            <a:off x="593175" y="486000"/>
            <a:ext cx="7916400" cy="2743200"/>
          </a:xfrm>
          <a:prstGeom prst="rect">
            <a:avLst/>
          </a:prstGeom>
        </p:spPr>
        <p:txBody>
          <a:bodyPr spcFirstLastPara="1" wrap="square" lIns="0" tIns="0" rIns="0" bIns="0" anchor="b" anchorCtr="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a:endParaRPr/>
          </a:p>
        </p:txBody>
      </p:sp>
      <p:sp>
        <p:nvSpPr>
          <p:cNvPr id="58" name="Google Shape;58;p14"/>
          <p:cNvSpPr txBox="1">
            <a:spLocks noGrp="1"/>
          </p:cNvSpPr>
          <p:nvPr>
            <p:ph type="body" idx="1"/>
          </p:nvPr>
        </p:nvSpPr>
        <p:spPr>
          <a:xfrm>
            <a:off x="575438" y="4387200"/>
            <a:ext cx="2919600" cy="648000"/>
          </a:xfrm>
          <a:prstGeom prst="rect">
            <a:avLst/>
          </a:prstGeom>
        </p:spPr>
        <p:txBody>
          <a:bodyPr spcFirstLastPara="1" wrap="square" lIns="0" tIns="0" rIns="0" bIns="91425" anchor="t" anchorCtr="0">
            <a:normAutofit/>
          </a:bodyPr>
          <a:lstStyle>
            <a:lvl1pPr marL="457200" lvl="0" indent="-292100">
              <a:spcBef>
                <a:spcPts val="0"/>
              </a:spcBef>
              <a:spcAft>
                <a:spcPts val="0"/>
              </a:spcAft>
              <a:buSzPts val="1000"/>
              <a:buFont typeface="Hanken Grotesk"/>
              <a:buChar char="●"/>
              <a:defRPr/>
            </a:lvl1pPr>
            <a:lvl2pPr marL="914400" lvl="1" indent="-292100">
              <a:spcBef>
                <a:spcPts val="0"/>
              </a:spcBef>
              <a:spcAft>
                <a:spcPts val="0"/>
              </a:spcAft>
              <a:buSzPts val="1000"/>
              <a:buFont typeface="Hanken Grotesk"/>
              <a:buChar char="○"/>
              <a:defRPr/>
            </a:lvl2pPr>
            <a:lvl3pPr marL="1371600" lvl="2" indent="-292100">
              <a:spcBef>
                <a:spcPts val="0"/>
              </a:spcBef>
              <a:spcAft>
                <a:spcPts val="0"/>
              </a:spcAft>
              <a:buSzPts val="1000"/>
              <a:buFont typeface="Hanken Grotesk"/>
              <a:buChar char="■"/>
              <a:defRPr/>
            </a:lvl3pPr>
            <a:lvl4pPr marL="1828800" lvl="3" indent="-292100">
              <a:spcBef>
                <a:spcPts val="0"/>
              </a:spcBef>
              <a:spcAft>
                <a:spcPts val="0"/>
              </a:spcAft>
              <a:buSzPts val="1000"/>
              <a:buFont typeface="Hanken Grotesk"/>
              <a:buChar char="●"/>
              <a:defRPr/>
            </a:lvl4pPr>
            <a:lvl5pPr marL="2286000" lvl="4" indent="-292100">
              <a:spcBef>
                <a:spcPts val="0"/>
              </a:spcBef>
              <a:spcAft>
                <a:spcPts val="0"/>
              </a:spcAft>
              <a:buSzPts val="1000"/>
              <a:buFont typeface="Hanken Grotesk"/>
              <a:buChar char="○"/>
              <a:defRPr/>
            </a:lvl5pPr>
            <a:lvl6pPr marL="2743200" lvl="5" indent="-292100">
              <a:spcBef>
                <a:spcPts val="0"/>
              </a:spcBef>
              <a:spcAft>
                <a:spcPts val="0"/>
              </a:spcAft>
              <a:buSzPts val="1000"/>
              <a:buFont typeface="Hanken Grotesk"/>
              <a:buChar char="■"/>
              <a:defRPr/>
            </a:lvl6pPr>
            <a:lvl7pPr marL="3200400" lvl="6" indent="-292100">
              <a:spcBef>
                <a:spcPts val="0"/>
              </a:spcBef>
              <a:spcAft>
                <a:spcPts val="0"/>
              </a:spcAft>
              <a:buSzPts val="1000"/>
              <a:buFont typeface="Hanken Grotesk"/>
              <a:buChar char="●"/>
              <a:defRPr/>
            </a:lvl7pPr>
            <a:lvl8pPr marL="3657600" lvl="7" indent="-292100">
              <a:spcBef>
                <a:spcPts val="0"/>
              </a:spcBef>
              <a:spcAft>
                <a:spcPts val="0"/>
              </a:spcAft>
              <a:buSzPts val="1000"/>
              <a:buFont typeface="Hanken Grotesk"/>
              <a:buChar char="○"/>
              <a:defRPr/>
            </a:lvl8pPr>
            <a:lvl9pPr marL="4114800" lvl="8" indent="-292100">
              <a:spcBef>
                <a:spcPts val="0"/>
              </a:spcBef>
              <a:spcAft>
                <a:spcPts val="0"/>
              </a:spcAft>
              <a:buSzPts val="1000"/>
              <a:buFont typeface="Hanken Grotesk"/>
              <a:buChar char="■"/>
              <a:defRPr/>
            </a:lvl9pPr>
          </a:lstStyle>
          <a:p>
            <a:endParaRPr/>
          </a:p>
        </p:txBody>
      </p:sp>
      <p:sp>
        <p:nvSpPr>
          <p:cNvPr id="59" name="Google Shape;59;p14"/>
          <p:cNvSpPr txBox="1">
            <a:spLocks noGrp="1"/>
          </p:cNvSpPr>
          <p:nvPr>
            <p:ph type="subTitle" idx="2"/>
          </p:nvPr>
        </p:nvSpPr>
        <p:spPr>
          <a:xfrm>
            <a:off x="1284638" y="214800"/>
            <a:ext cx="1501200" cy="183600"/>
          </a:xfrm>
          <a:prstGeom prst="rect">
            <a:avLst/>
          </a:prstGeom>
        </p:spPr>
        <p:txBody>
          <a:bodyPr spcFirstLastPara="1" wrap="square" lIns="0" tIns="0" rIns="0" bIns="0" anchor="ctr" anchorCtr="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4"/>
          <p:cNvSpPr txBox="1">
            <a:spLocks noGrp="1"/>
          </p:cNvSpPr>
          <p:nvPr>
            <p:ph type="subTitle" idx="3"/>
          </p:nvPr>
        </p:nvSpPr>
        <p:spPr>
          <a:xfrm>
            <a:off x="5539488" y="4387200"/>
            <a:ext cx="1501200" cy="183600"/>
          </a:xfrm>
          <a:prstGeom prst="rect">
            <a:avLst/>
          </a:prstGeom>
        </p:spPr>
        <p:txBody>
          <a:bodyPr spcFirstLastPara="1" wrap="square" lIns="0" tIns="0" rIns="0" bIns="0" anchor="ctr" anchorCtr="0">
            <a:normAutofit/>
          </a:bodyPr>
          <a:lstStyle>
            <a:lvl1pPr lvl="0" algn="r">
              <a:spcBef>
                <a:spcPts val="0"/>
              </a:spcBef>
              <a:spcAft>
                <a:spcPts val="0"/>
              </a:spcAft>
              <a:buSzPts val="1200"/>
              <a:buFont typeface="Hanken Grotesk"/>
              <a:buNone/>
              <a:defRPr sz="12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1" name="Google Shape;61;p14"/>
          <p:cNvSpPr txBox="1">
            <a:spLocks noGrp="1"/>
          </p:cNvSpPr>
          <p:nvPr>
            <p:ph type="subTitle" idx="4"/>
          </p:nvPr>
        </p:nvSpPr>
        <p:spPr>
          <a:xfrm>
            <a:off x="7040700" y="4387200"/>
            <a:ext cx="1501200" cy="183600"/>
          </a:xfrm>
          <a:prstGeom prst="rect">
            <a:avLst/>
          </a:prstGeom>
        </p:spPr>
        <p:txBody>
          <a:bodyPr spcFirstLastPara="1" wrap="square" lIns="0" tIns="0" rIns="0" bIns="0" anchor="ctr" anchorCtr="0">
            <a:normAutofit/>
          </a:bodyPr>
          <a:lstStyle>
            <a:lvl1pPr lvl="0" algn="r">
              <a:spcBef>
                <a:spcPts val="0"/>
              </a:spcBef>
              <a:spcAft>
                <a:spcPts val="0"/>
              </a:spcAft>
              <a:buSzPts val="1200"/>
              <a:buFont typeface="Hanken Grotesk"/>
              <a:buNone/>
              <a:defRPr sz="12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 Alt 1">
  <p:cSld name="CUSTOM_7_1_1_1_1_1_1_1_1_1_1_1_1_1_1_1_1_1">
    <p:spTree>
      <p:nvGrpSpPr>
        <p:cNvPr id="1" name="Shape 62"/>
        <p:cNvGrpSpPr/>
        <p:nvPr/>
      </p:nvGrpSpPr>
      <p:grpSpPr>
        <a:xfrm>
          <a:off x="0" y="0"/>
          <a:ext cx="0" cy="0"/>
          <a:chOff x="0" y="0"/>
          <a:chExt cx="0" cy="0"/>
        </a:xfrm>
      </p:grpSpPr>
      <p:sp>
        <p:nvSpPr>
          <p:cNvPr id="63" name="Google Shape;63;p15"/>
          <p:cNvSpPr txBox="1">
            <a:spLocks noGrp="1"/>
          </p:cNvSpPr>
          <p:nvPr>
            <p:ph type="subTitle" idx="1"/>
          </p:nvPr>
        </p:nvSpPr>
        <p:spPr>
          <a:xfrm>
            <a:off x="4322100" y="47000"/>
            <a:ext cx="3958800" cy="4527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a:endParaRPr/>
          </a:p>
        </p:txBody>
      </p:sp>
      <p:sp>
        <p:nvSpPr>
          <p:cNvPr id="64" name="Google Shape;64;p15"/>
          <p:cNvSpPr txBox="1">
            <a:spLocks noGrp="1"/>
          </p:cNvSpPr>
          <p:nvPr>
            <p:ph type="subTitle" idx="2"/>
          </p:nvPr>
        </p:nvSpPr>
        <p:spPr>
          <a:xfrm>
            <a:off x="4322100" y="538525"/>
            <a:ext cx="3958800" cy="4527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a:endParaRPr/>
          </a:p>
        </p:txBody>
      </p:sp>
      <p:sp>
        <p:nvSpPr>
          <p:cNvPr id="65" name="Google Shape;65;p15"/>
          <p:cNvSpPr txBox="1">
            <a:spLocks noGrp="1"/>
          </p:cNvSpPr>
          <p:nvPr>
            <p:ph type="subTitle" idx="3"/>
          </p:nvPr>
        </p:nvSpPr>
        <p:spPr>
          <a:xfrm>
            <a:off x="4322100" y="1061300"/>
            <a:ext cx="3958800" cy="4527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a:endParaRPr/>
          </a:p>
        </p:txBody>
      </p:sp>
      <p:sp>
        <p:nvSpPr>
          <p:cNvPr id="66" name="Google Shape;66;p15"/>
          <p:cNvSpPr txBox="1">
            <a:spLocks noGrp="1"/>
          </p:cNvSpPr>
          <p:nvPr>
            <p:ph type="subTitle" idx="4"/>
          </p:nvPr>
        </p:nvSpPr>
        <p:spPr>
          <a:xfrm>
            <a:off x="4322100" y="1560213"/>
            <a:ext cx="3958800" cy="4527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a:endParaRPr/>
          </a:p>
        </p:txBody>
      </p:sp>
      <p:sp>
        <p:nvSpPr>
          <p:cNvPr id="67" name="Google Shape;67;p15"/>
          <p:cNvSpPr txBox="1">
            <a:spLocks noGrp="1"/>
          </p:cNvSpPr>
          <p:nvPr>
            <p:ph type="subTitle" idx="5"/>
          </p:nvPr>
        </p:nvSpPr>
        <p:spPr>
          <a:xfrm>
            <a:off x="4322100" y="2094363"/>
            <a:ext cx="3958800" cy="4527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a:endParaRPr/>
          </a:p>
        </p:txBody>
      </p:sp>
      <p:sp>
        <p:nvSpPr>
          <p:cNvPr id="68" name="Google Shape;68;p15"/>
          <p:cNvSpPr txBox="1">
            <a:spLocks noGrp="1"/>
          </p:cNvSpPr>
          <p:nvPr>
            <p:ph type="subTitle" idx="6"/>
          </p:nvPr>
        </p:nvSpPr>
        <p:spPr>
          <a:xfrm>
            <a:off x="4322100" y="2605313"/>
            <a:ext cx="3958800" cy="4527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a:endParaRPr/>
          </a:p>
        </p:txBody>
      </p:sp>
      <p:sp>
        <p:nvSpPr>
          <p:cNvPr id="69" name="Google Shape;69;p15"/>
          <p:cNvSpPr txBox="1">
            <a:spLocks noGrp="1"/>
          </p:cNvSpPr>
          <p:nvPr>
            <p:ph type="subTitle" idx="7"/>
          </p:nvPr>
        </p:nvSpPr>
        <p:spPr>
          <a:xfrm>
            <a:off x="4322100" y="3120113"/>
            <a:ext cx="3958800" cy="4527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a:endParaRPr/>
          </a:p>
        </p:txBody>
      </p:sp>
      <p:sp>
        <p:nvSpPr>
          <p:cNvPr id="70" name="Google Shape;70;p15"/>
          <p:cNvSpPr txBox="1">
            <a:spLocks noGrp="1"/>
          </p:cNvSpPr>
          <p:nvPr>
            <p:ph type="subTitle" idx="8"/>
          </p:nvPr>
        </p:nvSpPr>
        <p:spPr>
          <a:xfrm>
            <a:off x="4322100" y="3634825"/>
            <a:ext cx="3958800" cy="4527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a:endParaRPr/>
          </a:p>
        </p:txBody>
      </p:sp>
      <p:sp>
        <p:nvSpPr>
          <p:cNvPr id="71" name="Google Shape;71;p15"/>
          <p:cNvSpPr txBox="1">
            <a:spLocks noGrp="1"/>
          </p:cNvSpPr>
          <p:nvPr>
            <p:ph type="subTitle" idx="9"/>
          </p:nvPr>
        </p:nvSpPr>
        <p:spPr>
          <a:xfrm>
            <a:off x="4322100" y="4152488"/>
            <a:ext cx="3958800" cy="4527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a:endParaRPr/>
          </a:p>
        </p:txBody>
      </p:sp>
      <p:sp>
        <p:nvSpPr>
          <p:cNvPr id="72" name="Google Shape;72;p15"/>
          <p:cNvSpPr txBox="1">
            <a:spLocks noGrp="1"/>
          </p:cNvSpPr>
          <p:nvPr>
            <p:ph type="subTitle" idx="13"/>
          </p:nvPr>
        </p:nvSpPr>
        <p:spPr>
          <a:xfrm>
            <a:off x="4322100" y="4667200"/>
            <a:ext cx="3958800" cy="4527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a:endParaRPr/>
          </a:p>
        </p:txBody>
      </p:sp>
      <p:sp>
        <p:nvSpPr>
          <p:cNvPr id="73" name="Google Shape;73;p15"/>
          <p:cNvSpPr txBox="1">
            <a:spLocks noGrp="1"/>
          </p:cNvSpPr>
          <p:nvPr>
            <p:ph type="subTitle" idx="14"/>
          </p:nvPr>
        </p:nvSpPr>
        <p:spPr>
          <a:xfrm>
            <a:off x="8440475" y="35300"/>
            <a:ext cx="703500" cy="4527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a:endParaRPr/>
          </a:p>
        </p:txBody>
      </p:sp>
      <p:sp>
        <p:nvSpPr>
          <p:cNvPr id="74" name="Google Shape;74;p15"/>
          <p:cNvSpPr txBox="1">
            <a:spLocks noGrp="1"/>
          </p:cNvSpPr>
          <p:nvPr>
            <p:ph type="subTitle" idx="15"/>
          </p:nvPr>
        </p:nvSpPr>
        <p:spPr>
          <a:xfrm>
            <a:off x="8440475" y="526825"/>
            <a:ext cx="703500" cy="4527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a:endParaRPr/>
          </a:p>
        </p:txBody>
      </p:sp>
      <p:sp>
        <p:nvSpPr>
          <p:cNvPr id="75" name="Google Shape;75;p15"/>
          <p:cNvSpPr txBox="1">
            <a:spLocks noGrp="1"/>
          </p:cNvSpPr>
          <p:nvPr>
            <p:ph type="subTitle" idx="16"/>
          </p:nvPr>
        </p:nvSpPr>
        <p:spPr>
          <a:xfrm>
            <a:off x="8440475" y="1049600"/>
            <a:ext cx="703500" cy="4527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a:endParaRPr/>
          </a:p>
        </p:txBody>
      </p:sp>
      <p:sp>
        <p:nvSpPr>
          <p:cNvPr id="76" name="Google Shape;76;p15"/>
          <p:cNvSpPr txBox="1">
            <a:spLocks noGrp="1"/>
          </p:cNvSpPr>
          <p:nvPr>
            <p:ph type="subTitle" idx="17"/>
          </p:nvPr>
        </p:nvSpPr>
        <p:spPr>
          <a:xfrm>
            <a:off x="8440475" y="1548513"/>
            <a:ext cx="703500" cy="4527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a:endParaRPr/>
          </a:p>
        </p:txBody>
      </p:sp>
      <p:sp>
        <p:nvSpPr>
          <p:cNvPr id="77" name="Google Shape;77;p15"/>
          <p:cNvSpPr txBox="1">
            <a:spLocks noGrp="1"/>
          </p:cNvSpPr>
          <p:nvPr>
            <p:ph type="subTitle" idx="18"/>
          </p:nvPr>
        </p:nvSpPr>
        <p:spPr>
          <a:xfrm>
            <a:off x="8440475" y="2082663"/>
            <a:ext cx="703500" cy="4527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a:endParaRPr/>
          </a:p>
        </p:txBody>
      </p:sp>
      <p:sp>
        <p:nvSpPr>
          <p:cNvPr id="78" name="Google Shape;78;p15"/>
          <p:cNvSpPr txBox="1">
            <a:spLocks noGrp="1"/>
          </p:cNvSpPr>
          <p:nvPr>
            <p:ph type="subTitle" idx="19"/>
          </p:nvPr>
        </p:nvSpPr>
        <p:spPr>
          <a:xfrm>
            <a:off x="8440475" y="2593613"/>
            <a:ext cx="703500" cy="4527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a:endParaRPr/>
          </a:p>
        </p:txBody>
      </p:sp>
      <p:sp>
        <p:nvSpPr>
          <p:cNvPr id="79" name="Google Shape;79;p15"/>
          <p:cNvSpPr txBox="1">
            <a:spLocks noGrp="1"/>
          </p:cNvSpPr>
          <p:nvPr>
            <p:ph type="subTitle" idx="20"/>
          </p:nvPr>
        </p:nvSpPr>
        <p:spPr>
          <a:xfrm>
            <a:off x="8440475" y="3108413"/>
            <a:ext cx="703500" cy="4527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a:endParaRPr/>
          </a:p>
        </p:txBody>
      </p:sp>
      <p:sp>
        <p:nvSpPr>
          <p:cNvPr id="80" name="Google Shape;80;p15"/>
          <p:cNvSpPr txBox="1">
            <a:spLocks noGrp="1"/>
          </p:cNvSpPr>
          <p:nvPr>
            <p:ph type="subTitle" idx="21"/>
          </p:nvPr>
        </p:nvSpPr>
        <p:spPr>
          <a:xfrm>
            <a:off x="8440475" y="3623125"/>
            <a:ext cx="703500" cy="4527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a:endParaRPr/>
          </a:p>
        </p:txBody>
      </p:sp>
      <p:sp>
        <p:nvSpPr>
          <p:cNvPr id="81" name="Google Shape;81;p15"/>
          <p:cNvSpPr txBox="1">
            <a:spLocks noGrp="1"/>
          </p:cNvSpPr>
          <p:nvPr>
            <p:ph type="subTitle" idx="22"/>
          </p:nvPr>
        </p:nvSpPr>
        <p:spPr>
          <a:xfrm>
            <a:off x="8440475" y="4140788"/>
            <a:ext cx="703500" cy="4527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a:endParaRPr/>
          </a:p>
        </p:txBody>
      </p:sp>
      <p:sp>
        <p:nvSpPr>
          <p:cNvPr id="82" name="Google Shape;82;p15"/>
          <p:cNvSpPr txBox="1">
            <a:spLocks noGrp="1"/>
          </p:cNvSpPr>
          <p:nvPr>
            <p:ph type="subTitle" idx="23"/>
          </p:nvPr>
        </p:nvSpPr>
        <p:spPr>
          <a:xfrm>
            <a:off x="8440475" y="4655500"/>
            <a:ext cx="703500" cy="452700"/>
          </a:xfrm>
          <a:prstGeom prst="rect">
            <a:avLst/>
          </a:prstGeom>
        </p:spPr>
        <p:txBody>
          <a:bodyPr spcFirstLastPara="1" wrap="square" lIns="0" tIns="0" rIns="72000" bIns="0" anchor="ctr" anchorCtr="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a:endParaRPr/>
          </a:p>
        </p:txBody>
      </p:sp>
      <p:sp>
        <p:nvSpPr>
          <p:cNvPr id="83" name="Google Shape;83;p15"/>
          <p:cNvSpPr txBox="1">
            <a:spLocks noGrp="1"/>
          </p:cNvSpPr>
          <p:nvPr>
            <p:ph type="title"/>
          </p:nvPr>
        </p:nvSpPr>
        <p:spPr>
          <a:xfrm>
            <a:off x="594025" y="184702"/>
            <a:ext cx="3696300" cy="153900"/>
          </a:xfrm>
          <a:prstGeom prst="rect">
            <a:avLst/>
          </a:prstGeom>
        </p:spPr>
        <p:txBody>
          <a:bodyPr spcFirstLastPara="1" wrap="square" lIns="0" tIns="0" rIns="0" bIns="0" anchor="ctr" anchorCtr="0">
            <a:normAutofit/>
          </a:bodyPr>
          <a:lstStyle>
            <a:lvl1pPr lvl="0">
              <a:spcBef>
                <a:spcPts val="0"/>
              </a:spcBef>
              <a:spcAft>
                <a:spcPts val="0"/>
              </a:spcAft>
              <a:buSzPts val="1000"/>
              <a:buFont typeface="Hanken Grotesk"/>
              <a:buNone/>
              <a:defRPr sz="1000" b="1">
                <a:latin typeface="Hanken Grotesk"/>
                <a:ea typeface="Hanken Grotesk"/>
                <a:cs typeface="Hanken Grotesk"/>
                <a:sym typeface="Hanken Grotesk"/>
              </a:defRPr>
            </a:lvl1pPr>
            <a:lvl2pPr lvl="1">
              <a:spcBef>
                <a:spcPts val="0"/>
              </a:spcBef>
              <a:spcAft>
                <a:spcPts val="0"/>
              </a:spcAft>
              <a:buSzPts val="1000"/>
              <a:buFont typeface="Hanken Grotesk"/>
              <a:buNone/>
              <a:defRPr sz="1000" b="1">
                <a:latin typeface="Hanken Grotesk"/>
                <a:ea typeface="Hanken Grotesk"/>
                <a:cs typeface="Hanken Grotesk"/>
                <a:sym typeface="Hanken Grotesk"/>
              </a:defRPr>
            </a:lvl2pPr>
            <a:lvl3pPr lvl="2">
              <a:spcBef>
                <a:spcPts val="0"/>
              </a:spcBef>
              <a:spcAft>
                <a:spcPts val="0"/>
              </a:spcAft>
              <a:buSzPts val="1000"/>
              <a:buFont typeface="Hanken Grotesk"/>
              <a:buNone/>
              <a:defRPr sz="1000" b="1">
                <a:latin typeface="Hanken Grotesk"/>
                <a:ea typeface="Hanken Grotesk"/>
                <a:cs typeface="Hanken Grotesk"/>
                <a:sym typeface="Hanken Grotesk"/>
              </a:defRPr>
            </a:lvl3pPr>
            <a:lvl4pPr lvl="3">
              <a:spcBef>
                <a:spcPts val="0"/>
              </a:spcBef>
              <a:spcAft>
                <a:spcPts val="0"/>
              </a:spcAft>
              <a:buSzPts val="1000"/>
              <a:buFont typeface="Hanken Grotesk"/>
              <a:buNone/>
              <a:defRPr sz="1000" b="1">
                <a:latin typeface="Hanken Grotesk"/>
                <a:ea typeface="Hanken Grotesk"/>
                <a:cs typeface="Hanken Grotesk"/>
                <a:sym typeface="Hanken Grotesk"/>
              </a:defRPr>
            </a:lvl4pPr>
            <a:lvl5pPr lvl="4">
              <a:spcBef>
                <a:spcPts val="0"/>
              </a:spcBef>
              <a:spcAft>
                <a:spcPts val="0"/>
              </a:spcAft>
              <a:buSzPts val="1000"/>
              <a:buFont typeface="Hanken Grotesk"/>
              <a:buNone/>
              <a:defRPr sz="1000" b="1">
                <a:latin typeface="Hanken Grotesk"/>
                <a:ea typeface="Hanken Grotesk"/>
                <a:cs typeface="Hanken Grotesk"/>
                <a:sym typeface="Hanken Grotesk"/>
              </a:defRPr>
            </a:lvl5pPr>
            <a:lvl6pPr lvl="5">
              <a:spcBef>
                <a:spcPts val="0"/>
              </a:spcBef>
              <a:spcAft>
                <a:spcPts val="0"/>
              </a:spcAft>
              <a:buSzPts val="1000"/>
              <a:buFont typeface="Hanken Grotesk"/>
              <a:buNone/>
              <a:defRPr sz="1000" b="1">
                <a:latin typeface="Hanken Grotesk"/>
                <a:ea typeface="Hanken Grotesk"/>
                <a:cs typeface="Hanken Grotesk"/>
                <a:sym typeface="Hanken Grotesk"/>
              </a:defRPr>
            </a:lvl6pPr>
            <a:lvl7pPr lvl="6">
              <a:spcBef>
                <a:spcPts val="0"/>
              </a:spcBef>
              <a:spcAft>
                <a:spcPts val="0"/>
              </a:spcAft>
              <a:buSzPts val="1000"/>
              <a:buFont typeface="Hanken Grotesk"/>
              <a:buNone/>
              <a:defRPr sz="1000" b="1">
                <a:latin typeface="Hanken Grotesk"/>
                <a:ea typeface="Hanken Grotesk"/>
                <a:cs typeface="Hanken Grotesk"/>
                <a:sym typeface="Hanken Grotesk"/>
              </a:defRPr>
            </a:lvl7pPr>
            <a:lvl8pPr lvl="7">
              <a:spcBef>
                <a:spcPts val="0"/>
              </a:spcBef>
              <a:spcAft>
                <a:spcPts val="0"/>
              </a:spcAft>
              <a:buSzPts val="1000"/>
              <a:buFont typeface="Hanken Grotesk"/>
              <a:buNone/>
              <a:defRPr sz="1000" b="1">
                <a:latin typeface="Hanken Grotesk"/>
                <a:ea typeface="Hanken Grotesk"/>
                <a:cs typeface="Hanken Grotesk"/>
                <a:sym typeface="Hanken Grotesk"/>
              </a:defRPr>
            </a:lvl8pPr>
            <a:lvl9pPr lvl="8">
              <a:spcBef>
                <a:spcPts val="0"/>
              </a:spcBef>
              <a:spcAft>
                <a:spcPts val="0"/>
              </a:spcAft>
              <a:buSzPts val="1000"/>
              <a:buFont typeface="Hanken Grotesk"/>
              <a:buNone/>
              <a:defRPr sz="1000" b="1">
                <a:latin typeface="Hanken Grotesk"/>
                <a:ea typeface="Hanken Grotesk"/>
                <a:cs typeface="Hanken Grotesk"/>
                <a:sym typeface="Hanken Grotesk"/>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Folder Orange">
  <p:cSld name="CUSTOM_1">
    <p:spTree>
      <p:nvGrpSpPr>
        <p:cNvPr id="1" name="Shape 84"/>
        <p:cNvGrpSpPr/>
        <p:nvPr/>
      </p:nvGrpSpPr>
      <p:grpSpPr>
        <a:xfrm>
          <a:off x="0" y="0"/>
          <a:ext cx="0" cy="0"/>
          <a:chOff x="0" y="0"/>
          <a:chExt cx="0" cy="0"/>
        </a:xfrm>
      </p:grpSpPr>
      <p:sp>
        <p:nvSpPr>
          <p:cNvPr id="85" name="Google Shape;85;p16"/>
          <p:cNvSpPr txBox="1">
            <a:spLocks noGrp="1"/>
          </p:cNvSpPr>
          <p:nvPr>
            <p:ph type="subTitle" idx="1"/>
          </p:nvPr>
        </p:nvSpPr>
        <p:spPr>
          <a:xfrm>
            <a:off x="131460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86" name="Google Shape;86;p16"/>
          <p:cNvSpPr txBox="1">
            <a:spLocks noGrp="1"/>
          </p:cNvSpPr>
          <p:nvPr>
            <p:ph type="subTitle" idx="2"/>
          </p:nvPr>
        </p:nvSpPr>
        <p:spPr>
          <a:xfrm>
            <a:off x="2783538"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87" name="Google Shape;87;p16"/>
          <p:cNvSpPr/>
          <p:nvPr/>
        </p:nvSpPr>
        <p:spPr>
          <a:xfrm>
            <a:off x="-2450" y="486600"/>
            <a:ext cx="9144000" cy="46569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88" name="Google Shape;88;p16"/>
          <p:cNvSpPr txBox="1">
            <a:spLocks noGrp="1"/>
          </p:cNvSpPr>
          <p:nvPr>
            <p:ph type="subTitle" idx="3"/>
          </p:nvPr>
        </p:nvSpPr>
        <p:spPr>
          <a:xfrm>
            <a:off x="422885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89" name="Google Shape;89;p16"/>
          <p:cNvSpPr txBox="1">
            <a:spLocks noGrp="1"/>
          </p:cNvSpPr>
          <p:nvPr>
            <p:ph type="subTitle" idx="4"/>
          </p:nvPr>
        </p:nvSpPr>
        <p:spPr>
          <a:xfrm>
            <a:off x="572410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90" name="Google Shape;90;p16"/>
          <p:cNvSpPr txBox="1">
            <a:spLocks noGrp="1"/>
          </p:cNvSpPr>
          <p:nvPr>
            <p:ph type="title"/>
          </p:nvPr>
        </p:nvSpPr>
        <p:spPr>
          <a:xfrm>
            <a:off x="1399000" y="2328176"/>
            <a:ext cx="6881700" cy="781500"/>
          </a:xfrm>
          <a:prstGeom prst="rect">
            <a:avLst/>
          </a:prstGeom>
        </p:spPr>
        <p:txBody>
          <a:bodyPr spcFirstLastPara="1" wrap="square" lIns="91425" tIns="0" rIns="91425" bIns="0" anchor="t" anchorCtr="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91" name="Google Shape;91;p16"/>
          <p:cNvSpPr txBox="1">
            <a:spLocks noGrp="1"/>
          </p:cNvSpPr>
          <p:nvPr>
            <p:ph type="title" idx="5"/>
          </p:nvPr>
        </p:nvSpPr>
        <p:spPr>
          <a:xfrm>
            <a:off x="1399000" y="3779000"/>
            <a:ext cx="6881700" cy="774000"/>
          </a:xfrm>
          <a:prstGeom prst="rect">
            <a:avLst/>
          </a:prstGeom>
        </p:spPr>
        <p:txBody>
          <a:bodyPr spcFirstLastPara="1" wrap="square" lIns="91425" tIns="0" rIns="91425" bIns="0" anchor="t" anchorCtr="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92" name="Google Shape;92;p16"/>
          <p:cNvSpPr txBox="1">
            <a:spLocks noGrp="1"/>
          </p:cNvSpPr>
          <p:nvPr>
            <p:ph type="title" idx="6"/>
          </p:nvPr>
        </p:nvSpPr>
        <p:spPr>
          <a:xfrm>
            <a:off x="1399000" y="858998"/>
            <a:ext cx="6881700" cy="781500"/>
          </a:xfrm>
          <a:prstGeom prst="rect">
            <a:avLst/>
          </a:prstGeom>
        </p:spPr>
        <p:txBody>
          <a:bodyPr spcFirstLastPara="1" wrap="square" lIns="91425" tIns="0" rIns="91425" bIns="0" anchor="t" anchorCtr="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93" name="Google Shape;93;p16"/>
          <p:cNvSpPr/>
          <p:nvPr/>
        </p:nvSpPr>
        <p:spPr>
          <a:xfrm>
            <a:off x="1399001" y="4559050"/>
            <a:ext cx="1440300" cy="2520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sp>
        <p:nvSpPr>
          <p:cNvPr id="94" name="Google Shape;94;p16"/>
          <p:cNvSpPr/>
          <p:nvPr/>
        </p:nvSpPr>
        <p:spPr>
          <a:xfrm>
            <a:off x="1399026" y="3106187"/>
            <a:ext cx="1440300" cy="2520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sp>
        <p:nvSpPr>
          <p:cNvPr id="95" name="Google Shape;95;p16"/>
          <p:cNvSpPr/>
          <p:nvPr/>
        </p:nvSpPr>
        <p:spPr>
          <a:xfrm>
            <a:off x="1399001" y="1640387"/>
            <a:ext cx="1440300" cy="2520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sp>
        <p:nvSpPr>
          <p:cNvPr id="96" name="Google Shape;96;p16"/>
          <p:cNvSpPr txBox="1">
            <a:spLocks noGrp="1"/>
          </p:cNvSpPr>
          <p:nvPr>
            <p:ph type="title" idx="7"/>
          </p:nvPr>
        </p:nvSpPr>
        <p:spPr>
          <a:xfrm>
            <a:off x="1552450" y="3144818"/>
            <a:ext cx="1133400" cy="176700"/>
          </a:xfrm>
          <a:prstGeom prst="rect">
            <a:avLst/>
          </a:prstGeom>
        </p:spPr>
        <p:txBody>
          <a:bodyPr spcFirstLastPara="1" wrap="square" lIns="91425" tIns="0" rIns="91425" bIns="91425" anchor="t" anchorCtr="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97" name="Google Shape;97;p16"/>
          <p:cNvSpPr txBox="1">
            <a:spLocks noGrp="1"/>
          </p:cNvSpPr>
          <p:nvPr>
            <p:ph type="title" idx="8"/>
          </p:nvPr>
        </p:nvSpPr>
        <p:spPr>
          <a:xfrm>
            <a:off x="1552450" y="4601474"/>
            <a:ext cx="1133400" cy="176700"/>
          </a:xfrm>
          <a:prstGeom prst="rect">
            <a:avLst/>
          </a:prstGeom>
        </p:spPr>
        <p:txBody>
          <a:bodyPr spcFirstLastPara="1" wrap="square" lIns="91425" tIns="0" rIns="91425" bIns="91425" anchor="t" anchorCtr="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98" name="Google Shape;98;p16"/>
          <p:cNvSpPr txBox="1">
            <a:spLocks noGrp="1"/>
          </p:cNvSpPr>
          <p:nvPr>
            <p:ph type="title" idx="9"/>
          </p:nvPr>
        </p:nvSpPr>
        <p:spPr>
          <a:xfrm>
            <a:off x="1552450" y="1678277"/>
            <a:ext cx="1133400" cy="176700"/>
          </a:xfrm>
          <a:prstGeom prst="rect">
            <a:avLst/>
          </a:prstGeom>
        </p:spPr>
        <p:txBody>
          <a:bodyPr spcFirstLastPara="1" wrap="square" lIns="91425" tIns="0" rIns="91425" bIns="91425" anchor="t" anchorCtr="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99" name="Google Shape;99;p16"/>
          <p:cNvSpPr>
            <a:spLocks noGrp="1"/>
          </p:cNvSpPr>
          <p:nvPr>
            <p:ph type="pic" idx="13"/>
          </p:nvPr>
        </p:nvSpPr>
        <p:spPr>
          <a:xfrm>
            <a:off x="325850" y="928525"/>
            <a:ext cx="930900" cy="930900"/>
          </a:xfrm>
          <a:prstGeom prst="roundRect">
            <a:avLst>
              <a:gd name="adj" fmla="val 12343"/>
            </a:avLst>
          </a:prstGeom>
          <a:solidFill>
            <a:schemeClr val="lt1"/>
          </a:solidFill>
          <a:ln>
            <a:noFill/>
          </a:ln>
        </p:spPr>
      </p:sp>
      <p:sp>
        <p:nvSpPr>
          <p:cNvPr id="100" name="Google Shape;100;p16"/>
          <p:cNvSpPr>
            <a:spLocks noGrp="1"/>
          </p:cNvSpPr>
          <p:nvPr>
            <p:ph type="pic" idx="14"/>
          </p:nvPr>
        </p:nvSpPr>
        <p:spPr>
          <a:xfrm>
            <a:off x="325850" y="2396325"/>
            <a:ext cx="930900" cy="930900"/>
          </a:xfrm>
          <a:prstGeom prst="roundRect">
            <a:avLst>
              <a:gd name="adj" fmla="val 12343"/>
            </a:avLst>
          </a:prstGeom>
          <a:solidFill>
            <a:schemeClr val="lt1"/>
          </a:solidFill>
          <a:ln>
            <a:noFill/>
          </a:ln>
        </p:spPr>
      </p:sp>
      <p:sp>
        <p:nvSpPr>
          <p:cNvPr id="101" name="Google Shape;101;p16"/>
          <p:cNvSpPr>
            <a:spLocks noGrp="1"/>
          </p:cNvSpPr>
          <p:nvPr>
            <p:ph type="pic" idx="15"/>
          </p:nvPr>
        </p:nvSpPr>
        <p:spPr>
          <a:xfrm>
            <a:off x="325850" y="3849175"/>
            <a:ext cx="930900" cy="930900"/>
          </a:xfrm>
          <a:prstGeom prst="roundRect">
            <a:avLst>
              <a:gd name="adj" fmla="val 12343"/>
            </a:avLst>
          </a:prstGeom>
          <a:solidFill>
            <a:schemeClr val="lt1"/>
          </a:solidFill>
          <a:ln>
            <a:noFill/>
          </a:ln>
        </p:spPr>
      </p:sp>
      <p:sp>
        <p:nvSpPr>
          <p:cNvPr id="102" name="Google Shape;102;p16"/>
          <p:cNvSpPr txBox="1">
            <a:spLocks noGrp="1"/>
          </p:cNvSpPr>
          <p:nvPr>
            <p:ph type="body" idx="16"/>
          </p:nvPr>
        </p:nvSpPr>
        <p:spPr>
          <a:xfrm>
            <a:off x="3060150" y="1598250"/>
            <a:ext cx="5311800" cy="403500"/>
          </a:xfrm>
          <a:prstGeom prst="rect">
            <a:avLst/>
          </a:prstGeom>
        </p:spPr>
        <p:txBody>
          <a:bodyPr spcFirstLastPara="1" wrap="square" lIns="91425" tIns="0"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03" name="Google Shape;103;p16"/>
          <p:cNvSpPr txBox="1">
            <a:spLocks noGrp="1"/>
          </p:cNvSpPr>
          <p:nvPr>
            <p:ph type="body" idx="17"/>
          </p:nvPr>
        </p:nvSpPr>
        <p:spPr>
          <a:xfrm>
            <a:off x="3060150" y="3108200"/>
            <a:ext cx="5311800" cy="403500"/>
          </a:xfrm>
          <a:prstGeom prst="rect">
            <a:avLst/>
          </a:prstGeom>
        </p:spPr>
        <p:txBody>
          <a:bodyPr spcFirstLastPara="1" wrap="square" lIns="91425" tIns="0"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04" name="Google Shape;104;p16"/>
          <p:cNvSpPr txBox="1">
            <a:spLocks noGrp="1"/>
          </p:cNvSpPr>
          <p:nvPr>
            <p:ph type="body" idx="18"/>
          </p:nvPr>
        </p:nvSpPr>
        <p:spPr>
          <a:xfrm>
            <a:off x="3060150" y="4553025"/>
            <a:ext cx="5311800" cy="403500"/>
          </a:xfrm>
          <a:prstGeom prst="rect">
            <a:avLst/>
          </a:prstGeom>
        </p:spPr>
        <p:txBody>
          <a:bodyPr spcFirstLastPara="1" wrap="square" lIns="91425" tIns="0"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Folder Orange 2">
  <p:cSld name="CUSTOM_1_2">
    <p:spTree>
      <p:nvGrpSpPr>
        <p:cNvPr id="1" name="Shape 105"/>
        <p:cNvGrpSpPr/>
        <p:nvPr/>
      </p:nvGrpSpPr>
      <p:grpSpPr>
        <a:xfrm>
          <a:off x="0" y="0"/>
          <a:ext cx="0" cy="0"/>
          <a:chOff x="0" y="0"/>
          <a:chExt cx="0" cy="0"/>
        </a:xfrm>
      </p:grpSpPr>
      <p:sp>
        <p:nvSpPr>
          <p:cNvPr id="106" name="Google Shape;106;p17"/>
          <p:cNvSpPr/>
          <p:nvPr/>
        </p:nvSpPr>
        <p:spPr>
          <a:xfrm>
            <a:off x="-2450" y="486600"/>
            <a:ext cx="9144000" cy="46569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107" name="Google Shape;107;p17"/>
          <p:cNvSpPr txBox="1">
            <a:spLocks noGrp="1"/>
          </p:cNvSpPr>
          <p:nvPr>
            <p:ph type="subTitle" idx="1"/>
          </p:nvPr>
        </p:nvSpPr>
        <p:spPr>
          <a:xfrm>
            <a:off x="131460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08" name="Google Shape;108;p17"/>
          <p:cNvSpPr txBox="1">
            <a:spLocks noGrp="1"/>
          </p:cNvSpPr>
          <p:nvPr>
            <p:ph type="subTitle" idx="2"/>
          </p:nvPr>
        </p:nvSpPr>
        <p:spPr>
          <a:xfrm>
            <a:off x="2783538"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09" name="Google Shape;109;p17"/>
          <p:cNvSpPr txBox="1">
            <a:spLocks noGrp="1"/>
          </p:cNvSpPr>
          <p:nvPr>
            <p:ph type="subTitle" idx="3"/>
          </p:nvPr>
        </p:nvSpPr>
        <p:spPr>
          <a:xfrm>
            <a:off x="422885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10" name="Google Shape;110;p17"/>
          <p:cNvSpPr txBox="1">
            <a:spLocks noGrp="1"/>
          </p:cNvSpPr>
          <p:nvPr>
            <p:ph type="subTitle" idx="4"/>
          </p:nvPr>
        </p:nvSpPr>
        <p:spPr>
          <a:xfrm>
            <a:off x="572410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11" name="Google Shape;111;p17"/>
          <p:cNvSpPr txBox="1">
            <a:spLocks noGrp="1"/>
          </p:cNvSpPr>
          <p:nvPr>
            <p:ph type="title"/>
          </p:nvPr>
        </p:nvSpPr>
        <p:spPr>
          <a:xfrm>
            <a:off x="596525" y="753331"/>
            <a:ext cx="7062000" cy="8550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2" name="Google Shape;112;p17"/>
          <p:cNvSpPr txBox="1">
            <a:spLocks noGrp="1"/>
          </p:cNvSpPr>
          <p:nvPr>
            <p:ph type="title" idx="5"/>
          </p:nvPr>
        </p:nvSpPr>
        <p:spPr>
          <a:xfrm>
            <a:off x="1279000" y="2812875"/>
            <a:ext cx="2242800" cy="3657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3" name="Google Shape;113;p17"/>
          <p:cNvSpPr txBox="1">
            <a:spLocks noGrp="1"/>
          </p:cNvSpPr>
          <p:nvPr>
            <p:ph type="title" idx="6"/>
          </p:nvPr>
        </p:nvSpPr>
        <p:spPr>
          <a:xfrm>
            <a:off x="1279000" y="3854630"/>
            <a:ext cx="2242800" cy="3657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p17"/>
          <p:cNvSpPr txBox="1">
            <a:spLocks noGrp="1"/>
          </p:cNvSpPr>
          <p:nvPr>
            <p:ph type="title" idx="7"/>
          </p:nvPr>
        </p:nvSpPr>
        <p:spPr>
          <a:xfrm>
            <a:off x="4917850" y="1749478"/>
            <a:ext cx="2242800" cy="3657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5" name="Google Shape;115;p17"/>
          <p:cNvSpPr txBox="1">
            <a:spLocks noGrp="1"/>
          </p:cNvSpPr>
          <p:nvPr>
            <p:ph type="title" idx="8"/>
          </p:nvPr>
        </p:nvSpPr>
        <p:spPr>
          <a:xfrm>
            <a:off x="4917850" y="3854630"/>
            <a:ext cx="2242800" cy="3657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6" name="Google Shape;116;p17"/>
          <p:cNvSpPr txBox="1">
            <a:spLocks noGrp="1"/>
          </p:cNvSpPr>
          <p:nvPr>
            <p:ph type="title" idx="9"/>
          </p:nvPr>
        </p:nvSpPr>
        <p:spPr>
          <a:xfrm>
            <a:off x="4925175" y="2812875"/>
            <a:ext cx="2242800" cy="3657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7" name="Google Shape;117;p17"/>
          <p:cNvSpPr>
            <a:spLocks noGrp="1"/>
          </p:cNvSpPr>
          <p:nvPr>
            <p:ph type="pic" idx="13"/>
          </p:nvPr>
        </p:nvSpPr>
        <p:spPr>
          <a:xfrm>
            <a:off x="4021150" y="1690575"/>
            <a:ext cx="735600" cy="735600"/>
          </a:xfrm>
          <a:prstGeom prst="ellipse">
            <a:avLst/>
          </a:prstGeom>
          <a:noFill/>
          <a:ln>
            <a:noFill/>
          </a:ln>
        </p:spPr>
      </p:sp>
      <p:sp>
        <p:nvSpPr>
          <p:cNvPr id="118" name="Google Shape;118;p17"/>
          <p:cNvSpPr>
            <a:spLocks noGrp="1"/>
          </p:cNvSpPr>
          <p:nvPr>
            <p:ph type="pic" idx="14"/>
          </p:nvPr>
        </p:nvSpPr>
        <p:spPr>
          <a:xfrm>
            <a:off x="4021150" y="2738375"/>
            <a:ext cx="735600" cy="735600"/>
          </a:xfrm>
          <a:prstGeom prst="ellipse">
            <a:avLst/>
          </a:prstGeom>
          <a:noFill/>
          <a:ln>
            <a:noFill/>
          </a:ln>
        </p:spPr>
      </p:sp>
      <p:sp>
        <p:nvSpPr>
          <p:cNvPr id="119" name="Google Shape;119;p17"/>
          <p:cNvSpPr>
            <a:spLocks noGrp="1"/>
          </p:cNvSpPr>
          <p:nvPr>
            <p:ph type="pic" idx="15"/>
          </p:nvPr>
        </p:nvSpPr>
        <p:spPr>
          <a:xfrm>
            <a:off x="4021150" y="3789600"/>
            <a:ext cx="735600" cy="735600"/>
          </a:xfrm>
          <a:prstGeom prst="ellipse">
            <a:avLst/>
          </a:prstGeom>
          <a:noFill/>
          <a:ln>
            <a:noFill/>
          </a:ln>
        </p:spPr>
      </p:sp>
      <p:sp>
        <p:nvSpPr>
          <p:cNvPr id="120" name="Google Shape;120;p17"/>
          <p:cNvSpPr>
            <a:spLocks noGrp="1"/>
          </p:cNvSpPr>
          <p:nvPr>
            <p:ph type="pic" idx="16"/>
          </p:nvPr>
        </p:nvSpPr>
        <p:spPr>
          <a:xfrm>
            <a:off x="377300" y="1690575"/>
            <a:ext cx="735600" cy="735600"/>
          </a:xfrm>
          <a:prstGeom prst="ellipse">
            <a:avLst/>
          </a:prstGeom>
          <a:noFill/>
          <a:ln>
            <a:noFill/>
          </a:ln>
        </p:spPr>
      </p:sp>
      <p:sp>
        <p:nvSpPr>
          <p:cNvPr id="121" name="Google Shape;121;p17"/>
          <p:cNvSpPr>
            <a:spLocks noGrp="1"/>
          </p:cNvSpPr>
          <p:nvPr>
            <p:ph type="pic" idx="17"/>
          </p:nvPr>
        </p:nvSpPr>
        <p:spPr>
          <a:xfrm>
            <a:off x="377300" y="2738375"/>
            <a:ext cx="735600" cy="735600"/>
          </a:xfrm>
          <a:prstGeom prst="ellipse">
            <a:avLst/>
          </a:prstGeom>
          <a:noFill/>
          <a:ln>
            <a:noFill/>
          </a:ln>
        </p:spPr>
      </p:sp>
      <p:sp>
        <p:nvSpPr>
          <p:cNvPr id="122" name="Google Shape;122;p17"/>
          <p:cNvSpPr>
            <a:spLocks noGrp="1"/>
          </p:cNvSpPr>
          <p:nvPr>
            <p:ph type="pic" idx="18"/>
          </p:nvPr>
        </p:nvSpPr>
        <p:spPr>
          <a:xfrm>
            <a:off x="377300" y="3789600"/>
            <a:ext cx="735600" cy="735600"/>
          </a:xfrm>
          <a:prstGeom prst="ellipse">
            <a:avLst/>
          </a:prstGeom>
          <a:noFill/>
          <a:ln>
            <a:noFill/>
          </a:ln>
        </p:spPr>
      </p:sp>
      <p:sp>
        <p:nvSpPr>
          <p:cNvPr id="123" name="Google Shape;123;p17"/>
          <p:cNvSpPr txBox="1">
            <a:spLocks noGrp="1"/>
          </p:cNvSpPr>
          <p:nvPr>
            <p:ph type="title" idx="19"/>
          </p:nvPr>
        </p:nvSpPr>
        <p:spPr>
          <a:xfrm>
            <a:off x="1279000" y="1749478"/>
            <a:ext cx="2242800" cy="365700"/>
          </a:xfrm>
          <a:prstGeom prst="rect">
            <a:avLst/>
          </a:prstGeom>
        </p:spPr>
        <p:txBody>
          <a:bodyPr spcFirstLastPara="1" wrap="square" lIns="91425" tIns="0" rIns="91425" bIns="91425" anchor="t" anchorCtr="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24" name="Google Shape;124;p17"/>
          <p:cNvSpPr txBox="1">
            <a:spLocks noGrp="1"/>
          </p:cNvSpPr>
          <p:nvPr>
            <p:ph type="body" idx="20"/>
          </p:nvPr>
        </p:nvSpPr>
        <p:spPr>
          <a:xfrm>
            <a:off x="1279000" y="2100550"/>
            <a:ext cx="2242800" cy="262500"/>
          </a:xfrm>
          <a:prstGeom prst="rect">
            <a:avLst/>
          </a:prstGeom>
        </p:spPr>
        <p:txBody>
          <a:bodyPr spcFirstLastPara="1" wrap="square" lIns="91425" tIns="36000"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25" name="Google Shape;125;p17"/>
          <p:cNvSpPr txBox="1">
            <a:spLocks noGrp="1"/>
          </p:cNvSpPr>
          <p:nvPr>
            <p:ph type="body" idx="21"/>
          </p:nvPr>
        </p:nvSpPr>
        <p:spPr>
          <a:xfrm>
            <a:off x="1279000" y="4205800"/>
            <a:ext cx="2242800" cy="262500"/>
          </a:xfrm>
          <a:prstGeom prst="rect">
            <a:avLst/>
          </a:prstGeom>
        </p:spPr>
        <p:txBody>
          <a:bodyPr spcFirstLastPara="1" wrap="square" lIns="91425" tIns="36000"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26" name="Google Shape;126;p17"/>
          <p:cNvSpPr txBox="1">
            <a:spLocks noGrp="1"/>
          </p:cNvSpPr>
          <p:nvPr>
            <p:ph type="body" idx="22"/>
          </p:nvPr>
        </p:nvSpPr>
        <p:spPr>
          <a:xfrm>
            <a:off x="1279000" y="3164025"/>
            <a:ext cx="2242800" cy="262500"/>
          </a:xfrm>
          <a:prstGeom prst="rect">
            <a:avLst/>
          </a:prstGeom>
        </p:spPr>
        <p:txBody>
          <a:bodyPr spcFirstLastPara="1" wrap="square" lIns="91425" tIns="36000"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27" name="Google Shape;127;p17"/>
          <p:cNvSpPr txBox="1">
            <a:spLocks noGrp="1"/>
          </p:cNvSpPr>
          <p:nvPr>
            <p:ph type="body" idx="23"/>
          </p:nvPr>
        </p:nvSpPr>
        <p:spPr>
          <a:xfrm>
            <a:off x="4917850" y="2100550"/>
            <a:ext cx="2242800" cy="262500"/>
          </a:xfrm>
          <a:prstGeom prst="rect">
            <a:avLst/>
          </a:prstGeom>
        </p:spPr>
        <p:txBody>
          <a:bodyPr spcFirstLastPara="1" wrap="square" lIns="91425" tIns="36000"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28" name="Google Shape;128;p17"/>
          <p:cNvSpPr txBox="1">
            <a:spLocks noGrp="1"/>
          </p:cNvSpPr>
          <p:nvPr>
            <p:ph type="body" idx="24"/>
          </p:nvPr>
        </p:nvSpPr>
        <p:spPr>
          <a:xfrm>
            <a:off x="4917850" y="4205800"/>
            <a:ext cx="2242800" cy="262500"/>
          </a:xfrm>
          <a:prstGeom prst="rect">
            <a:avLst/>
          </a:prstGeom>
        </p:spPr>
        <p:txBody>
          <a:bodyPr spcFirstLastPara="1" wrap="square" lIns="91425" tIns="36000"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29" name="Google Shape;129;p17"/>
          <p:cNvSpPr txBox="1">
            <a:spLocks noGrp="1"/>
          </p:cNvSpPr>
          <p:nvPr>
            <p:ph type="body" idx="25"/>
          </p:nvPr>
        </p:nvSpPr>
        <p:spPr>
          <a:xfrm>
            <a:off x="4917850" y="3164025"/>
            <a:ext cx="2242800" cy="262500"/>
          </a:xfrm>
          <a:prstGeom prst="rect">
            <a:avLst/>
          </a:prstGeom>
        </p:spPr>
        <p:txBody>
          <a:bodyPr spcFirstLastPara="1" wrap="square" lIns="91425" tIns="36000"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with Folder">
  <p:cSld name="BLANK_1_1_1_1">
    <p:bg>
      <p:bgPr>
        <a:solidFill>
          <a:schemeClr val="dk2"/>
        </a:solidFill>
        <a:effectLst/>
      </p:bgPr>
    </p:bg>
    <p:spTree>
      <p:nvGrpSpPr>
        <p:cNvPr id="1" name="Shape 130"/>
        <p:cNvGrpSpPr/>
        <p:nvPr/>
      </p:nvGrpSpPr>
      <p:grpSpPr>
        <a:xfrm>
          <a:off x="0" y="0"/>
          <a:ext cx="0" cy="0"/>
          <a:chOff x="0" y="0"/>
          <a:chExt cx="0" cy="0"/>
        </a:xfrm>
      </p:grpSpPr>
      <p:grpSp>
        <p:nvGrpSpPr>
          <p:cNvPr id="131" name="Google Shape;131;p18"/>
          <p:cNvGrpSpPr/>
          <p:nvPr/>
        </p:nvGrpSpPr>
        <p:grpSpPr>
          <a:xfrm>
            <a:off x="228600" y="210088"/>
            <a:ext cx="8686800" cy="4676475"/>
            <a:chOff x="228600" y="210088"/>
            <a:chExt cx="8686800" cy="4676475"/>
          </a:xfrm>
        </p:grpSpPr>
        <p:sp>
          <p:nvSpPr>
            <p:cNvPr id="132" name="Google Shape;132;p18"/>
            <p:cNvSpPr/>
            <p:nvPr/>
          </p:nvSpPr>
          <p:spPr>
            <a:xfrm>
              <a:off x="228600" y="566563"/>
              <a:ext cx="8686800" cy="4320000"/>
            </a:xfrm>
            <a:prstGeom prst="roundRect">
              <a:avLst>
                <a:gd name="adj" fmla="val 5406"/>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133" name="Google Shape;133;p18"/>
            <p:cNvSpPr/>
            <p:nvPr/>
          </p:nvSpPr>
          <p:spPr>
            <a:xfrm>
              <a:off x="912237" y="2100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grpSp>
      <p:sp>
        <p:nvSpPr>
          <p:cNvPr id="134" name="Google Shape;134;p18"/>
          <p:cNvSpPr txBox="1">
            <a:spLocks noGrp="1"/>
          </p:cNvSpPr>
          <p:nvPr>
            <p:ph type="subTitle" idx="1"/>
          </p:nvPr>
        </p:nvSpPr>
        <p:spPr>
          <a:xfrm>
            <a:off x="1224650" y="210100"/>
            <a:ext cx="1676700" cy="3564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135" name="Google Shape;135;p18"/>
          <p:cNvSpPr txBox="1">
            <a:spLocks noGrp="1"/>
          </p:cNvSpPr>
          <p:nvPr>
            <p:ph type="body" idx="2"/>
          </p:nvPr>
        </p:nvSpPr>
        <p:spPr>
          <a:xfrm>
            <a:off x="593775" y="3900525"/>
            <a:ext cx="4346700" cy="7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b="1"/>
            </a:lvl1pPr>
            <a:lvl2pPr marL="914400" lvl="1" indent="-304800">
              <a:spcBef>
                <a:spcPts val="0"/>
              </a:spcBef>
              <a:spcAft>
                <a:spcPts val="0"/>
              </a:spcAft>
              <a:buSzPts val="1200"/>
              <a:buChar char="○"/>
              <a:defRPr sz="1200" b="1"/>
            </a:lvl2pPr>
            <a:lvl3pPr marL="1371600" lvl="2" indent="-304800">
              <a:spcBef>
                <a:spcPts val="0"/>
              </a:spcBef>
              <a:spcAft>
                <a:spcPts val="0"/>
              </a:spcAft>
              <a:buSzPts val="1200"/>
              <a:buChar char="■"/>
              <a:defRPr sz="1200" b="1"/>
            </a:lvl3pPr>
            <a:lvl4pPr marL="1828800" lvl="3" indent="-304800">
              <a:spcBef>
                <a:spcPts val="0"/>
              </a:spcBef>
              <a:spcAft>
                <a:spcPts val="0"/>
              </a:spcAft>
              <a:buSzPts val="1200"/>
              <a:buChar char="●"/>
              <a:defRPr sz="1200" b="1"/>
            </a:lvl4pPr>
            <a:lvl5pPr marL="2286000" lvl="4" indent="-304800">
              <a:spcBef>
                <a:spcPts val="0"/>
              </a:spcBef>
              <a:spcAft>
                <a:spcPts val="0"/>
              </a:spcAft>
              <a:buSzPts val="1200"/>
              <a:buChar char="○"/>
              <a:defRPr sz="1200" b="1"/>
            </a:lvl5pPr>
            <a:lvl6pPr marL="2743200" lvl="5" indent="-304800">
              <a:spcBef>
                <a:spcPts val="0"/>
              </a:spcBef>
              <a:spcAft>
                <a:spcPts val="0"/>
              </a:spcAft>
              <a:buSzPts val="1200"/>
              <a:buChar char="■"/>
              <a:defRPr sz="1200" b="1"/>
            </a:lvl6pPr>
            <a:lvl7pPr marL="3200400" lvl="6" indent="-304800">
              <a:spcBef>
                <a:spcPts val="0"/>
              </a:spcBef>
              <a:spcAft>
                <a:spcPts val="0"/>
              </a:spcAft>
              <a:buSzPts val="1200"/>
              <a:buChar char="●"/>
              <a:defRPr sz="1200" b="1"/>
            </a:lvl7pPr>
            <a:lvl8pPr marL="3657600" lvl="7" indent="-304800">
              <a:spcBef>
                <a:spcPts val="0"/>
              </a:spcBef>
              <a:spcAft>
                <a:spcPts val="0"/>
              </a:spcAft>
              <a:buSzPts val="1200"/>
              <a:buChar char="○"/>
              <a:defRPr sz="1200" b="1"/>
            </a:lvl8pPr>
            <a:lvl9pPr marL="4114800" lvl="8" indent="-304800">
              <a:spcBef>
                <a:spcPts val="0"/>
              </a:spcBef>
              <a:spcAft>
                <a:spcPts val="0"/>
              </a:spcAft>
              <a:buSzPts val="1200"/>
              <a:buChar char="■"/>
              <a:defRPr sz="1200" b="1"/>
            </a:lvl9pPr>
          </a:lstStyle>
          <a:p>
            <a:endParaRPr/>
          </a:p>
        </p:txBody>
      </p:sp>
      <p:sp>
        <p:nvSpPr>
          <p:cNvPr id="136" name="Google Shape;136;p18"/>
          <p:cNvSpPr txBox="1">
            <a:spLocks noGrp="1"/>
          </p:cNvSpPr>
          <p:nvPr>
            <p:ph type="title"/>
          </p:nvPr>
        </p:nvSpPr>
        <p:spPr>
          <a:xfrm>
            <a:off x="593775" y="984700"/>
            <a:ext cx="7948200" cy="2216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sz="3000"/>
            </a:lvl2pPr>
            <a:lvl3pPr lvl="2">
              <a:spcBef>
                <a:spcPts val="0"/>
              </a:spcBef>
              <a:spcAft>
                <a:spcPts val="0"/>
              </a:spcAft>
              <a:buSzPts val="2800"/>
              <a:buNone/>
              <a:defRPr sz="3000"/>
            </a:lvl3pPr>
            <a:lvl4pPr lvl="3">
              <a:spcBef>
                <a:spcPts val="0"/>
              </a:spcBef>
              <a:spcAft>
                <a:spcPts val="0"/>
              </a:spcAft>
              <a:buSzPts val="2800"/>
              <a:buNone/>
              <a:defRPr sz="3000"/>
            </a:lvl4pPr>
            <a:lvl5pPr lvl="4">
              <a:spcBef>
                <a:spcPts val="0"/>
              </a:spcBef>
              <a:spcAft>
                <a:spcPts val="0"/>
              </a:spcAft>
              <a:buSzPts val="2800"/>
              <a:buNone/>
              <a:defRPr sz="3000"/>
            </a:lvl5pPr>
            <a:lvl6pPr lvl="5">
              <a:spcBef>
                <a:spcPts val="0"/>
              </a:spcBef>
              <a:spcAft>
                <a:spcPts val="0"/>
              </a:spcAft>
              <a:buSzPts val="2800"/>
              <a:buNone/>
              <a:defRPr sz="3000"/>
            </a:lvl6pPr>
            <a:lvl7pPr lvl="6">
              <a:spcBef>
                <a:spcPts val="0"/>
              </a:spcBef>
              <a:spcAft>
                <a:spcPts val="0"/>
              </a:spcAft>
              <a:buSzPts val="2800"/>
              <a:buNone/>
              <a:defRPr sz="3000"/>
            </a:lvl7pPr>
            <a:lvl8pPr lvl="7">
              <a:spcBef>
                <a:spcPts val="0"/>
              </a:spcBef>
              <a:spcAft>
                <a:spcPts val="0"/>
              </a:spcAft>
              <a:buSzPts val="2800"/>
              <a:buNone/>
              <a:defRPr sz="3000"/>
            </a:lvl8pPr>
            <a:lvl9pPr lvl="8">
              <a:spcBef>
                <a:spcPts val="0"/>
              </a:spcBef>
              <a:spcAft>
                <a:spcPts val="0"/>
              </a:spcAft>
              <a:buSzPts val="28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7_1_1_1_1_1_1_1_1_1_1_1_1_1_1_1_1_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2450" y="4759975"/>
            <a:ext cx="9150600" cy="383400"/>
          </a:xfrm>
          <a:prstGeom prst="rect">
            <a:avLst/>
          </a:prstGeom>
        </p:spPr>
        <p:txBody>
          <a:bodyPr spcFirstLastPara="1" wrap="square" lIns="108000" tIns="0" rIns="108000" bIns="0" anchor="ctr" anchorCtr="0">
            <a:noAutofit/>
          </a:bodyPr>
          <a:lstStyle>
            <a:lvl1pPr lvl="0">
              <a:lnSpc>
                <a:spcPct val="90000"/>
              </a:lnSpc>
              <a:spcBef>
                <a:spcPts val="0"/>
              </a:spcBef>
              <a:spcAft>
                <a:spcPts val="0"/>
              </a:spcAft>
              <a:buSzPts val="2800"/>
              <a:buFont typeface="Hanken Grotesk Light"/>
              <a:buNone/>
              <a:defRPr sz="1400">
                <a:latin typeface="Hanken Grotesk Light"/>
                <a:ea typeface="Hanken Grotesk Light"/>
                <a:cs typeface="Hanken Grotesk Light"/>
                <a:sym typeface="Hanken Grotesk Light"/>
              </a:defRPr>
            </a:lvl1pPr>
            <a:lvl2pPr lvl="1">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2pPr>
            <a:lvl3pPr lvl="2">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3pPr>
            <a:lvl4pPr lvl="3">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4pPr>
            <a:lvl5pPr lvl="4">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5pPr>
            <a:lvl6pPr lvl="5">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6pPr>
            <a:lvl7pPr lvl="6">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7pPr>
            <a:lvl8pPr lvl="7">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8pPr>
            <a:lvl9pPr lvl="8">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9pPr>
          </a:lstStyle>
          <a:p>
            <a:endParaRPr/>
          </a:p>
        </p:txBody>
      </p:sp>
      <p:cxnSp>
        <p:nvCxnSpPr>
          <p:cNvPr id="139" name="Google Shape;139;p19"/>
          <p:cNvCxnSpPr/>
          <p:nvPr/>
        </p:nvCxnSpPr>
        <p:spPr>
          <a:xfrm rot="10800000">
            <a:off x="-2100" y="4759975"/>
            <a:ext cx="9148200" cy="0"/>
          </a:xfrm>
          <a:prstGeom prst="straightConnector1">
            <a:avLst/>
          </a:prstGeom>
          <a:noFill/>
          <a:ln w="9525" cap="flat" cmpd="sng">
            <a:solidFill>
              <a:schemeClr val="dk1"/>
            </a:solidFill>
            <a:prstDash val="solid"/>
            <a:round/>
            <a:headEnd type="none" w="sm" len="sm"/>
            <a:tailEnd type="none" w="sm" len="sm"/>
          </a:ln>
        </p:spPr>
      </p:cxnSp>
      <p:sp>
        <p:nvSpPr>
          <p:cNvPr id="140" name="Google Shape;140;p19"/>
          <p:cNvSpPr txBox="1">
            <a:spLocks noGrp="1"/>
          </p:cNvSpPr>
          <p:nvPr>
            <p:ph type="subTitle" idx="1"/>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141" name="Google Shape;141;p19"/>
          <p:cNvSpPr txBox="1">
            <a:spLocks noGrp="1"/>
          </p:cNvSpPr>
          <p:nvPr>
            <p:ph type="title" idx="2"/>
          </p:nvPr>
        </p:nvSpPr>
        <p:spPr>
          <a:xfrm>
            <a:off x="850" y="1078988"/>
            <a:ext cx="9144000" cy="3598800"/>
          </a:xfrm>
          <a:prstGeom prst="rect">
            <a:avLst/>
          </a:prstGeom>
        </p:spPr>
        <p:txBody>
          <a:bodyPr spcFirstLastPara="1" wrap="square" lIns="252000" tIns="0" rIns="252000" bIns="108000" anchor="t" anchorCtr="0">
            <a:noAutofit/>
          </a:bodyPr>
          <a:lstStyle>
            <a:lvl1pPr lvl="0">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42" name="Google Shape;142;p19"/>
          <p:cNvGrpSpPr/>
          <p:nvPr/>
        </p:nvGrpSpPr>
        <p:grpSpPr>
          <a:xfrm>
            <a:off x="1724267" y="547463"/>
            <a:ext cx="658200" cy="449397"/>
            <a:chOff x="2467317" y="547413"/>
            <a:chExt cx="658200" cy="449397"/>
          </a:xfrm>
        </p:grpSpPr>
        <p:sp>
          <p:nvSpPr>
            <p:cNvPr id="143" name="Google Shape;143;p19"/>
            <p:cNvSpPr/>
            <p:nvPr/>
          </p:nvSpPr>
          <p:spPr>
            <a:xfrm rot="5400000">
              <a:off x="2593167" y="464460"/>
              <a:ext cx="406500" cy="658200"/>
            </a:xfrm>
            <a:prstGeom prst="roundRect">
              <a:avLst>
                <a:gd name="adj" fmla="val 5925"/>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144" name="Google Shape;144;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grpSp>
      <p:grpSp>
        <p:nvGrpSpPr>
          <p:cNvPr id="145" name="Google Shape;145;p19"/>
          <p:cNvGrpSpPr/>
          <p:nvPr/>
        </p:nvGrpSpPr>
        <p:grpSpPr>
          <a:xfrm>
            <a:off x="981142" y="547476"/>
            <a:ext cx="658200" cy="449397"/>
            <a:chOff x="2467317" y="547413"/>
            <a:chExt cx="658200" cy="449397"/>
          </a:xfrm>
        </p:grpSpPr>
        <p:sp>
          <p:nvSpPr>
            <p:cNvPr id="146" name="Google Shape;146;p19"/>
            <p:cNvSpPr/>
            <p:nvPr/>
          </p:nvSpPr>
          <p:spPr>
            <a:xfrm rot="5400000">
              <a:off x="2593167" y="464460"/>
              <a:ext cx="406500" cy="658200"/>
            </a:xfrm>
            <a:prstGeom prst="roundRect">
              <a:avLst>
                <a:gd name="adj" fmla="val 5925"/>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147" name="Google Shape;147;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grpSp>
      <p:grpSp>
        <p:nvGrpSpPr>
          <p:cNvPr id="148" name="Google Shape;148;p19"/>
          <p:cNvGrpSpPr/>
          <p:nvPr/>
        </p:nvGrpSpPr>
        <p:grpSpPr>
          <a:xfrm>
            <a:off x="2467317" y="547413"/>
            <a:ext cx="658200" cy="449397"/>
            <a:chOff x="2467317" y="547413"/>
            <a:chExt cx="658200" cy="449397"/>
          </a:xfrm>
        </p:grpSpPr>
        <p:sp>
          <p:nvSpPr>
            <p:cNvPr id="149" name="Google Shape;149;p19"/>
            <p:cNvSpPr/>
            <p:nvPr/>
          </p:nvSpPr>
          <p:spPr>
            <a:xfrm rot="5400000">
              <a:off x="2593167" y="464460"/>
              <a:ext cx="406500" cy="658200"/>
            </a:xfrm>
            <a:prstGeom prst="roundRect">
              <a:avLst>
                <a:gd name="adj" fmla="val 5925"/>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150" name="Google Shape;150;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grpSp>
      <p:grpSp>
        <p:nvGrpSpPr>
          <p:cNvPr id="151" name="Google Shape;151;p19"/>
          <p:cNvGrpSpPr/>
          <p:nvPr/>
        </p:nvGrpSpPr>
        <p:grpSpPr>
          <a:xfrm>
            <a:off x="238017" y="549426"/>
            <a:ext cx="658200" cy="449397"/>
            <a:chOff x="2467317" y="547413"/>
            <a:chExt cx="658200" cy="449397"/>
          </a:xfrm>
        </p:grpSpPr>
        <p:sp>
          <p:nvSpPr>
            <p:cNvPr id="152" name="Google Shape;152;p19"/>
            <p:cNvSpPr/>
            <p:nvPr/>
          </p:nvSpPr>
          <p:spPr>
            <a:xfrm rot="5400000">
              <a:off x="2593167" y="464460"/>
              <a:ext cx="406500" cy="658200"/>
            </a:xfrm>
            <a:prstGeom prst="roundRect">
              <a:avLst>
                <a:gd name="adj" fmla="val 5925"/>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153" name="Google Shape;153;p19"/>
            <p:cNvSpPr/>
            <p:nvPr/>
          </p:nvSpPr>
          <p:spPr>
            <a:xfrm>
              <a:off x="2507750" y="547413"/>
              <a:ext cx="269319" cy="43229"/>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Sections Grey">
  <p:cSld name="BLANK_1_1_1_1_1_1_1_1">
    <p:bg>
      <p:bgPr>
        <a:solidFill>
          <a:schemeClr val="dk2"/>
        </a:solidFill>
        <a:effectLst/>
      </p:bgPr>
    </p:bg>
    <p:spTree>
      <p:nvGrpSpPr>
        <p:cNvPr id="1" name="Shape 154"/>
        <p:cNvGrpSpPr/>
        <p:nvPr/>
      </p:nvGrpSpPr>
      <p:grpSpPr>
        <a:xfrm>
          <a:off x="0" y="0"/>
          <a:ext cx="0" cy="0"/>
          <a:chOff x="0" y="0"/>
          <a:chExt cx="0" cy="0"/>
        </a:xfrm>
      </p:grpSpPr>
      <p:sp>
        <p:nvSpPr>
          <p:cNvPr id="155" name="Google Shape;155;p20"/>
          <p:cNvSpPr txBox="1">
            <a:spLocks noGrp="1"/>
          </p:cNvSpPr>
          <p:nvPr>
            <p:ph type="body" idx="1"/>
          </p:nvPr>
        </p:nvSpPr>
        <p:spPr>
          <a:xfrm>
            <a:off x="172350" y="1093875"/>
            <a:ext cx="4341600" cy="1299600"/>
          </a:xfrm>
          <a:prstGeom prst="rect">
            <a:avLst/>
          </a:prstGeom>
        </p:spPr>
        <p:txBody>
          <a:bodyPr spcFirstLastPara="1" wrap="square" lIns="180000" tIns="180000" rIns="180000" bIns="180000" anchor="t" anchorCtr="0">
            <a:normAutofit/>
          </a:bodyPr>
          <a:lstStyle>
            <a:lvl1pPr marL="457200" lvl="0" indent="-292100">
              <a:spcBef>
                <a:spcPts val="0"/>
              </a:spcBef>
              <a:spcAft>
                <a:spcPts val="0"/>
              </a:spcAft>
              <a:buClr>
                <a:schemeClr val="dk1"/>
              </a:buClr>
              <a:buSzPts val="1000"/>
              <a:buFont typeface="Hanken Grotesk"/>
              <a:buChar char="●"/>
              <a:defRPr/>
            </a:lvl1pPr>
            <a:lvl2pPr marL="914400" lvl="1" indent="-292100">
              <a:spcBef>
                <a:spcPts val="0"/>
              </a:spcBef>
              <a:spcAft>
                <a:spcPts val="0"/>
              </a:spcAft>
              <a:buClr>
                <a:schemeClr val="dk1"/>
              </a:buClr>
              <a:buSzPts val="1000"/>
              <a:buFont typeface="Hanken Grotesk"/>
              <a:buChar char="○"/>
              <a:defRPr/>
            </a:lvl2pPr>
            <a:lvl3pPr marL="1371600" lvl="2" indent="-292100">
              <a:spcBef>
                <a:spcPts val="0"/>
              </a:spcBef>
              <a:spcAft>
                <a:spcPts val="0"/>
              </a:spcAft>
              <a:buClr>
                <a:schemeClr val="dk1"/>
              </a:buClr>
              <a:buSzPts val="1000"/>
              <a:buFont typeface="Hanken Grotesk"/>
              <a:buChar char="■"/>
              <a:defRPr/>
            </a:lvl3pPr>
            <a:lvl4pPr marL="1828800" lvl="3" indent="-292100">
              <a:spcBef>
                <a:spcPts val="0"/>
              </a:spcBef>
              <a:spcAft>
                <a:spcPts val="0"/>
              </a:spcAft>
              <a:buClr>
                <a:schemeClr val="dk1"/>
              </a:buClr>
              <a:buSzPts val="1000"/>
              <a:buFont typeface="Hanken Grotesk"/>
              <a:buChar char="●"/>
              <a:defRPr/>
            </a:lvl4pPr>
            <a:lvl5pPr marL="2286000" lvl="4" indent="-292100">
              <a:spcBef>
                <a:spcPts val="0"/>
              </a:spcBef>
              <a:spcAft>
                <a:spcPts val="0"/>
              </a:spcAft>
              <a:buClr>
                <a:schemeClr val="dk1"/>
              </a:buClr>
              <a:buSzPts val="1000"/>
              <a:buFont typeface="Hanken Grotesk"/>
              <a:buChar char="○"/>
              <a:defRPr/>
            </a:lvl5pPr>
            <a:lvl6pPr marL="2743200" lvl="5" indent="-292100">
              <a:spcBef>
                <a:spcPts val="0"/>
              </a:spcBef>
              <a:spcAft>
                <a:spcPts val="0"/>
              </a:spcAft>
              <a:buClr>
                <a:schemeClr val="dk1"/>
              </a:buClr>
              <a:buSzPts val="1000"/>
              <a:buFont typeface="Hanken Grotesk"/>
              <a:buChar char="■"/>
              <a:defRPr/>
            </a:lvl6pPr>
            <a:lvl7pPr marL="3200400" lvl="6" indent="-292100">
              <a:spcBef>
                <a:spcPts val="0"/>
              </a:spcBef>
              <a:spcAft>
                <a:spcPts val="0"/>
              </a:spcAft>
              <a:buClr>
                <a:schemeClr val="dk1"/>
              </a:buClr>
              <a:buSzPts val="1000"/>
              <a:buFont typeface="Hanken Grotesk"/>
              <a:buChar char="●"/>
              <a:defRPr/>
            </a:lvl7pPr>
            <a:lvl8pPr marL="3657600" lvl="7" indent="-292100">
              <a:spcBef>
                <a:spcPts val="0"/>
              </a:spcBef>
              <a:spcAft>
                <a:spcPts val="0"/>
              </a:spcAft>
              <a:buClr>
                <a:schemeClr val="dk1"/>
              </a:buClr>
              <a:buSzPts val="1000"/>
              <a:buFont typeface="Hanken Grotesk"/>
              <a:buChar char="○"/>
              <a:defRPr/>
            </a:lvl8pPr>
            <a:lvl9pPr marL="4114800" lvl="8" indent="-292100">
              <a:spcBef>
                <a:spcPts val="0"/>
              </a:spcBef>
              <a:spcAft>
                <a:spcPts val="0"/>
              </a:spcAft>
              <a:buClr>
                <a:schemeClr val="dk1"/>
              </a:buClr>
              <a:buSzPts val="1000"/>
              <a:buFont typeface="Hanken Grotesk"/>
              <a:buChar char="■"/>
              <a:defRPr/>
            </a:lvl9pPr>
          </a:lstStyle>
          <a:p>
            <a:endParaRPr/>
          </a:p>
        </p:txBody>
      </p:sp>
      <p:sp>
        <p:nvSpPr>
          <p:cNvPr id="156" name="Google Shape;156;p20"/>
          <p:cNvSpPr txBox="1">
            <a:spLocks noGrp="1"/>
          </p:cNvSpPr>
          <p:nvPr>
            <p:ph type="subTitle" idx="2"/>
          </p:nvPr>
        </p:nvSpPr>
        <p:spPr>
          <a:xfrm>
            <a:off x="357425" y="2974373"/>
            <a:ext cx="2048400" cy="3906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0"/>
          <p:cNvSpPr txBox="1">
            <a:spLocks noGrp="1"/>
          </p:cNvSpPr>
          <p:nvPr>
            <p:ph type="subTitle" idx="3"/>
          </p:nvPr>
        </p:nvSpPr>
        <p:spPr>
          <a:xfrm>
            <a:off x="357425" y="718250"/>
            <a:ext cx="2048400" cy="3780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a:endParaRPr/>
          </a:p>
        </p:txBody>
      </p:sp>
      <p:sp>
        <p:nvSpPr>
          <p:cNvPr id="158" name="Google Shape;158;p20"/>
          <p:cNvSpPr txBox="1">
            <a:spLocks noGrp="1"/>
          </p:cNvSpPr>
          <p:nvPr>
            <p:ph type="body" idx="4"/>
          </p:nvPr>
        </p:nvSpPr>
        <p:spPr>
          <a:xfrm>
            <a:off x="172350" y="3362406"/>
            <a:ext cx="4341600" cy="1299600"/>
          </a:xfrm>
          <a:prstGeom prst="rect">
            <a:avLst/>
          </a:prstGeom>
        </p:spPr>
        <p:txBody>
          <a:bodyPr spcFirstLastPara="1" wrap="square" lIns="180000" tIns="180000" rIns="180000" bIns="180000" anchor="t" anchorCtr="0">
            <a:normAutofit/>
          </a:bodyPr>
          <a:lstStyle>
            <a:lvl1pPr marL="457200" lvl="0" indent="-292100">
              <a:spcBef>
                <a:spcPts val="0"/>
              </a:spcBef>
              <a:spcAft>
                <a:spcPts val="0"/>
              </a:spcAft>
              <a:buClr>
                <a:schemeClr val="dk1"/>
              </a:buClr>
              <a:buSzPts val="1000"/>
              <a:buFont typeface="Hanken Grotesk"/>
              <a:buChar char="●"/>
              <a:defRPr/>
            </a:lvl1pPr>
            <a:lvl2pPr marL="914400" lvl="1" indent="-292100">
              <a:spcBef>
                <a:spcPts val="0"/>
              </a:spcBef>
              <a:spcAft>
                <a:spcPts val="0"/>
              </a:spcAft>
              <a:buClr>
                <a:schemeClr val="dk1"/>
              </a:buClr>
              <a:buSzPts val="1000"/>
              <a:buFont typeface="Hanken Grotesk"/>
              <a:buChar char="○"/>
              <a:defRPr/>
            </a:lvl2pPr>
            <a:lvl3pPr marL="1371600" lvl="2" indent="-292100">
              <a:spcBef>
                <a:spcPts val="0"/>
              </a:spcBef>
              <a:spcAft>
                <a:spcPts val="0"/>
              </a:spcAft>
              <a:buClr>
                <a:schemeClr val="dk1"/>
              </a:buClr>
              <a:buSzPts val="1000"/>
              <a:buFont typeface="Hanken Grotesk"/>
              <a:buChar char="■"/>
              <a:defRPr/>
            </a:lvl3pPr>
            <a:lvl4pPr marL="1828800" lvl="3" indent="-292100">
              <a:spcBef>
                <a:spcPts val="0"/>
              </a:spcBef>
              <a:spcAft>
                <a:spcPts val="0"/>
              </a:spcAft>
              <a:buClr>
                <a:schemeClr val="dk1"/>
              </a:buClr>
              <a:buSzPts val="1000"/>
              <a:buFont typeface="Hanken Grotesk"/>
              <a:buChar char="●"/>
              <a:defRPr/>
            </a:lvl4pPr>
            <a:lvl5pPr marL="2286000" lvl="4" indent="-292100">
              <a:spcBef>
                <a:spcPts val="0"/>
              </a:spcBef>
              <a:spcAft>
                <a:spcPts val="0"/>
              </a:spcAft>
              <a:buClr>
                <a:schemeClr val="dk1"/>
              </a:buClr>
              <a:buSzPts val="1000"/>
              <a:buFont typeface="Hanken Grotesk"/>
              <a:buChar char="○"/>
              <a:defRPr/>
            </a:lvl5pPr>
            <a:lvl6pPr marL="2743200" lvl="5" indent="-292100">
              <a:spcBef>
                <a:spcPts val="0"/>
              </a:spcBef>
              <a:spcAft>
                <a:spcPts val="0"/>
              </a:spcAft>
              <a:buClr>
                <a:schemeClr val="dk1"/>
              </a:buClr>
              <a:buSzPts val="1000"/>
              <a:buFont typeface="Hanken Grotesk"/>
              <a:buChar char="■"/>
              <a:defRPr/>
            </a:lvl6pPr>
            <a:lvl7pPr marL="3200400" lvl="6" indent="-292100">
              <a:spcBef>
                <a:spcPts val="0"/>
              </a:spcBef>
              <a:spcAft>
                <a:spcPts val="0"/>
              </a:spcAft>
              <a:buClr>
                <a:schemeClr val="dk1"/>
              </a:buClr>
              <a:buSzPts val="1000"/>
              <a:buFont typeface="Hanken Grotesk"/>
              <a:buChar char="●"/>
              <a:defRPr/>
            </a:lvl7pPr>
            <a:lvl8pPr marL="3657600" lvl="7" indent="-292100">
              <a:spcBef>
                <a:spcPts val="0"/>
              </a:spcBef>
              <a:spcAft>
                <a:spcPts val="0"/>
              </a:spcAft>
              <a:buClr>
                <a:schemeClr val="dk1"/>
              </a:buClr>
              <a:buSzPts val="1000"/>
              <a:buFont typeface="Hanken Grotesk"/>
              <a:buChar char="○"/>
              <a:defRPr/>
            </a:lvl8pPr>
            <a:lvl9pPr marL="4114800" lvl="8" indent="-292100">
              <a:spcBef>
                <a:spcPts val="0"/>
              </a:spcBef>
              <a:spcAft>
                <a:spcPts val="0"/>
              </a:spcAft>
              <a:buClr>
                <a:schemeClr val="dk1"/>
              </a:buClr>
              <a:buSzPts val="1000"/>
              <a:buFont typeface="Hanken Grotesk"/>
              <a:buChar char="■"/>
              <a:defRPr/>
            </a:lvl9pPr>
          </a:lstStyle>
          <a:p>
            <a:endParaRPr/>
          </a:p>
        </p:txBody>
      </p:sp>
      <p:sp>
        <p:nvSpPr>
          <p:cNvPr id="159" name="Google Shape;159;p20"/>
          <p:cNvSpPr txBox="1">
            <a:spLocks noGrp="1"/>
          </p:cNvSpPr>
          <p:nvPr>
            <p:ph type="subTitle" idx="5"/>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160" name="Google Shape;160;p20"/>
          <p:cNvSpPr txBox="1">
            <a:spLocks noGrp="1"/>
          </p:cNvSpPr>
          <p:nvPr>
            <p:ph type="subTitle" idx="6"/>
          </p:nvPr>
        </p:nvSpPr>
        <p:spPr>
          <a:xfrm>
            <a:off x="4814750" y="717075"/>
            <a:ext cx="2048400" cy="3780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a:endParaRPr/>
          </a:p>
        </p:txBody>
      </p:sp>
      <p:sp>
        <p:nvSpPr>
          <p:cNvPr id="161" name="Google Shape;161;p20"/>
          <p:cNvSpPr txBox="1">
            <a:spLocks noGrp="1"/>
          </p:cNvSpPr>
          <p:nvPr>
            <p:ph type="body" idx="7"/>
          </p:nvPr>
        </p:nvSpPr>
        <p:spPr>
          <a:xfrm>
            <a:off x="4629675" y="1092700"/>
            <a:ext cx="4341600" cy="1299600"/>
          </a:xfrm>
          <a:prstGeom prst="rect">
            <a:avLst/>
          </a:prstGeom>
        </p:spPr>
        <p:txBody>
          <a:bodyPr spcFirstLastPara="1" wrap="square" lIns="180000" tIns="180000" rIns="180000" bIns="180000" anchor="t" anchorCtr="0">
            <a:normAutofit/>
          </a:bodyPr>
          <a:lstStyle>
            <a:lvl1pPr marL="457200" lvl="0" indent="-292100">
              <a:spcBef>
                <a:spcPts val="0"/>
              </a:spcBef>
              <a:spcAft>
                <a:spcPts val="0"/>
              </a:spcAft>
              <a:buClr>
                <a:schemeClr val="dk1"/>
              </a:buClr>
              <a:buSzPts val="1000"/>
              <a:buFont typeface="Hanken Grotesk"/>
              <a:buChar char="●"/>
              <a:defRPr/>
            </a:lvl1pPr>
            <a:lvl2pPr marL="914400" lvl="1" indent="-292100">
              <a:spcBef>
                <a:spcPts val="0"/>
              </a:spcBef>
              <a:spcAft>
                <a:spcPts val="0"/>
              </a:spcAft>
              <a:buClr>
                <a:schemeClr val="dk1"/>
              </a:buClr>
              <a:buSzPts val="1000"/>
              <a:buFont typeface="Hanken Grotesk"/>
              <a:buChar char="○"/>
              <a:defRPr/>
            </a:lvl2pPr>
            <a:lvl3pPr marL="1371600" lvl="2" indent="-292100">
              <a:spcBef>
                <a:spcPts val="0"/>
              </a:spcBef>
              <a:spcAft>
                <a:spcPts val="0"/>
              </a:spcAft>
              <a:buClr>
                <a:schemeClr val="dk1"/>
              </a:buClr>
              <a:buSzPts val="1000"/>
              <a:buFont typeface="Hanken Grotesk"/>
              <a:buChar char="■"/>
              <a:defRPr/>
            </a:lvl3pPr>
            <a:lvl4pPr marL="1828800" lvl="3" indent="-292100">
              <a:spcBef>
                <a:spcPts val="0"/>
              </a:spcBef>
              <a:spcAft>
                <a:spcPts val="0"/>
              </a:spcAft>
              <a:buClr>
                <a:schemeClr val="dk1"/>
              </a:buClr>
              <a:buSzPts val="1000"/>
              <a:buFont typeface="Hanken Grotesk"/>
              <a:buChar char="●"/>
              <a:defRPr/>
            </a:lvl4pPr>
            <a:lvl5pPr marL="2286000" lvl="4" indent="-292100">
              <a:spcBef>
                <a:spcPts val="0"/>
              </a:spcBef>
              <a:spcAft>
                <a:spcPts val="0"/>
              </a:spcAft>
              <a:buClr>
                <a:schemeClr val="dk1"/>
              </a:buClr>
              <a:buSzPts val="1000"/>
              <a:buFont typeface="Hanken Grotesk"/>
              <a:buChar char="○"/>
              <a:defRPr/>
            </a:lvl5pPr>
            <a:lvl6pPr marL="2743200" lvl="5" indent="-292100">
              <a:spcBef>
                <a:spcPts val="0"/>
              </a:spcBef>
              <a:spcAft>
                <a:spcPts val="0"/>
              </a:spcAft>
              <a:buClr>
                <a:schemeClr val="dk1"/>
              </a:buClr>
              <a:buSzPts val="1000"/>
              <a:buFont typeface="Hanken Grotesk"/>
              <a:buChar char="■"/>
              <a:defRPr/>
            </a:lvl6pPr>
            <a:lvl7pPr marL="3200400" lvl="6" indent="-292100">
              <a:spcBef>
                <a:spcPts val="0"/>
              </a:spcBef>
              <a:spcAft>
                <a:spcPts val="0"/>
              </a:spcAft>
              <a:buClr>
                <a:schemeClr val="dk1"/>
              </a:buClr>
              <a:buSzPts val="1000"/>
              <a:buFont typeface="Hanken Grotesk"/>
              <a:buChar char="●"/>
              <a:defRPr/>
            </a:lvl7pPr>
            <a:lvl8pPr marL="3657600" lvl="7" indent="-292100">
              <a:spcBef>
                <a:spcPts val="0"/>
              </a:spcBef>
              <a:spcAft>
                <a:spcPts val="0"/>
              </a:spcAft>
              <a:buClr>
                <a:schemeClr val="dk1"/>
              </a:buClr>
              <a:buSzPts val="1000"/>
              <a:buFont typeface="Hanken Grotesk"/>
              <a:buChar char="○"/>
              <a:defRPr/>
            </a:lvl8pPr>
            <a:lvl9pPr marL="4114800" lvl="8" indent="-292100">
              <a:spcBef>
                <a:spcPts val="0"/>
              </a:spcBef>
              <a:spcAft>
                <a:spcPts val="0"/>
              </a:spcAft>
              <a:buClr>
                <a:schemeClr val="dk1"/>
              </a:buClr>
              <a:buSzPts val="1000"/>
              <a:buFont typeface="Hanken Grotesk"/>
              <a:buChar char="■"/>
              <a:defRPr/>
            </a:lvl9pPr>
          </a:lstStyle>
          <a:p>
            <a:endParaRPr/>
          </a:p>
        </p:txBody>
      </p:sp>
      <p:sp>
        <p:nvSpPr>
          <p:cNvPr id="162" name="Google Shape;162;p20"/>
          <p:cNvSpPr txBox="1">
            <a:spLocks noGrp="1"/>
          </p:cNvSpPr>
          <p:nvPr>
            <p:ph type="subTitle" idx="8"/>
          </p:nvPr>
        </p:nvSpPr>
        <p:spPr>
          <a:xfrm>
            <a:off x="4814750" y="3003375"/>
            <a:ext cx="2048400" cy="378000"/>
          </a:xfrm>
          <a:prstGeom prst="rect">
            <a:avLst/>
          </a:prstGeom>
        </p:spPr>
        <p:txBody>
          <a:bodyPr spcFirstLastPara="1" wrap="square" lIns="180000" tIns="0" rIns="180000" bIns="0" anchor="t" anchorCtr="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20"/>
          <p:cNvSpPr txBox="1">
            <a:spLocks noGrp="1"/>
          </p:cNvSpPr>
          <p:nvPr>
            <p:ph type="body" idx="9"/>
          </p:nvPr>
        </p:nvSpPr>
        <p:spPr>
          <a:xfrm>
            <a:off x="4629675" y="3379000"/>
            <a:ext cx="4341600" cy="1299600"/>
          </a:xfrm>
          <a:prstGeom prst="rect">
            <a:avLst/>
          </a:prstGeom>
        </p:spPr>
        <p:txBody>
          <a:bodyPr spcFirstLastPara="1" wrap="square" lIns="180000" tIns="180000" rIns="180000" bIns="180000" anchor="t" anchorCtr="0">
            <a:normAutofit/>
          </a:bodyPr>
          <a:lstStyle>
            <a:lvl1pPr marL="457200" lvl="0" indent="-292100">
              <a:spcBef>
                <a:spcPts val="0"/>
              </a:spcBef>
              <a:spcAft>
                <a:spcPts val="0"/>
              </a:spcAft>
              <a:buClr>
                <a:schemeClr val="dk1"/>
              </a:buClr>
              <a:buSzPts val="1000"/>
              <a:buFont typeface="Hanken Grotesk"/>
              <a:buChar char="●"/>
              <a:defRPr/>
            </a:lvl1pPr>
            <a:lvl2pPr marL="914400" lvl="1" indent="-292100">
              <a:spcBef>
                <a:spcPts val="0"/>
              </a:spcBef>
              <a:spcAft>
                <a:spcPts val="0"/>
              </a:spcAft>
              <a:buClr>
                <a:schemeClr val="dk1"/>
              </a:buClr>
              <a:buSzPts val="1000"/>
              <a:buFont typeface="Hanken Grotesk"/>
              <a:buChar char="○"/>
              <a:defRPr/>
            </a:lvl2pPr>
            <a:lvl3pPr marL="1371600" lvl="2" indent="-292100">
              <a:spcBef>
                <a:spcPts val="0"/>
              </a:spcBef>
              <a:spcAft>
                <a:spcPts val="0"/>
              </a:spcAft>
              <a:buClr>
                <a:schemeClr val="dk1"/>
              </a:buClr>
              <a:buSzPts val="1000"/>
              <a:buFont typeface="Hanken Grotesk"/>
              <a:buChar char="■"/>
              <a:defRPr/>
            </a:lvl3pPr>
            <a:lvl4pPr marL="1828800" lvl="3" indent="-292100">
              <a:spcBef>
                <a:spcPts val="0"/>
              </a:spcBef>
              <a:spcAft>
                <a:spcPts val="0"/>
              </a:spcAft>
              <a:buClr>
                <a:schemeClr val="dk1"/>
              </a:buClr>
              <a:buSzPts val="1000"/>
              <a:buFont typeface="Hanken Grotesk"/>
              <a:buChar char="●"/>
              <a:defRPr/>
            </a:lvl4pPr>
            <a:lvl5pPr marL="2286000" lvl="4" indent="-292100">
              <a:spcBef>
                <a:spcPts val="0"/>
              </a:spcBef>
              <a:spcAft>
                <a:spcPts val="0"/>
              </a:spcAft>
              <a:buClr>
                <a:schemeClr val="dk1"/>
              </a:buClr>
              <a:buSzPts val="1000"/>
              <a:buFont typeface="Hanken Grotesk"/>
              <a:buChar char="○"/>
              <a:defRPr/>
            </a:lvl5pPr>
            <a:lvl6pPr marL="2743200" lvl="5" indent="-292100">
              <a:spcBef>
                <a:spcPts val="0"/>
              </a:spcBef>
              <a:spcAft>
                <a:spcPts val="0"/>
              </a:spcAft>
              <a:buClr>
                <a:schemeClr val="dk1"/>
              </a:buClr>
              <a:buSzPts val="1000"/>
              <a:buFont typeface="Hanken Grotesk"/>
              <a:buChar char="■"/>
              <a:defRPr/>
            </a:lvl6pPr>
            <a:lvl7pPr marL="3200400" lvl="6" indent="-292100">
              <a:spcBef>
                <a:spcPts val="0"/>
              </a:spcBef>
              <a:spcAft>
                <a:spcPts val="0"/>
              </a:spcAft>
              <a:buClr>
                <a:schemeClr val="dk1"/>
              </a:buClr>
              <a:buSzPts val="1000"/>
              <a:buFont typeface="Hanken Grotesk"/>
              <a:buChar char="●"/>
              <a:defRPr/>
            </a:lvl7pPr>
            <a:lvl8pPr marL="3657600" lvl="7" indent="-292100">
              <a:spcBef>
                <a:spcPts val="0"/>
              </a:spcBef>
              <a:spcAft>
                <a:spcPts val="0"/>
              </a:spcAft>
              <a:buClr>
                <a:schemeClr val="dk1"/>
              </a:buClr>
              <a:buSzPts val="1000"/>
              <a:buFont typeface="Hanken Grotesk"/>
              <a:buChar char="○"/>
              <a:defRPr/>
            </a:lvl8pPr>
            <a:lvl9pPr marL="4114800" lvl="8" indent="-292100">
              <a:spcBef>
                <a:spcPts val="0"/>
              </a:spcBef>
              <a:spcAft>
                <a:spcPts val="0"/>
              </a:spcAft>
              <a:buClr>
                <a:schemeClr val="dk1"/>
              </a:buClr>
              <a:buSzPts val="1000"/>
              <a:buFont typeface="Hanken Grotesk"/>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 Data folders">
  <p:cSld name="CUSTOM_7_1_1_1_1_1_1_1_1_1_1_1_1_1_1_1_1_3">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193900" y="1429900"/>
            <a:ext cx="2156700" cy="267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a:endParaRPr/>
          </a:p>
        </p:txBody>
      </p:sp>
      <p:sp>
        <p:nvSpPr>
          <p:cNvPr id="166" name="Google Shape;166;p21"/>
          <p:cNvSpPr txBox="1">
            <a:spLocks noGrp="1"/>
          </p:cNvSpPr>
          <p:nvPr>
            <p:ph type="title" idx="2"/>
          </p:nvPr>
        </p:nvSpPr>
        <p:spPr>
          <a:xfrm>
            <a:off x="193900" y="1769325"/>
            <a:ext cx="2156700" cy="267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167" name="Google Shape;167;p21"/>
          <p:cNvSpPr txBox="1">
            <a:spLocks noGrp="1"/>
          </p:cNvSpPr>
          <p:nvPr>
            <p:ph type="title" idx="3"/>
          </p:nvPr>
        </p:nvSpPr>
        <p:spPr>
          <a:xfrm>
            <a:off x="2391238" y="1429900"/>
            <a:ext cx="2156700" cy="267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a:endParaRPr/>
          </a:p>
        </p:txBody>
      </p:sp>
      <p:sp>
        <p:nvSpPr>
          <p:cNvPr id="168" name="Google Shape;168;p21"/>
          <p:cNvSpPr txBox="1">
            <a:spLocks noGrp="1"/>
          </p:cNvSpPr>
          <p:nvPr>
            <p:ph type="title" idx="4"/>
          </p:nvPr>
        </p:nvSpPr>
        <p:spPr>
          <a:xfrm>
            <a:off x="2391238" y="1769325"/>
            <a:ext cx="2156700" cy="267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169" name="Google Shape;169;p21"/>
          <p:cNvSpPr txBox="1">
            <a:spLocks noGrp="1"/>
          </p:cNvSpPr>
          <p:nvPr>
            <p:ph type="title" idx="5"/>
          </p:nvPr>
        </p:nvSpPr>
        <p:spPr>
          <a:xfrm>
            <a:off x="4590375" y="1429900"/>
            <a:ext cx="2156700" cy="267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a:endParaRPr/>
          </a:p>
        </p:txBody>
      </p:sp>
      <p:sp>
        <p:nvSpPr>
          <p:cNvPr id="170" name="Google Shape;170;p21"/>
          <p:cNvSpPr txBox="1">
            <a:spLocks noGrp="1"/>
          </p:cNvSpPr>
          <p:nvPr>
            <p:ph type="title" idx="6"/>
          </p:nvPr>
        </p:nvSpPr>
        <p:spPr>
          <a:xfrm>
            <a:off x="4590375" y="1769325"/>
            <a:ext cx="2156700" cy="267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171" name="Google Shape;171;p21"/>
          <p:cNvSpPr txBox="1">
            <a:spLocks noGrp="1"/>
          </p:cNvSpPr>
          <p:nvPr>
            <p:ph type="title" idx="7"/>
          </p:nvPr>
        </p:nvSpPr>
        <p:spPr>
          <a:xfrm>
            <a:off x="6788925" y="1429900"/>
            <a:ext cx="2156700" cy="267000"/>
          </a:xfrm>
          <a:prstGeom prst="rect">
            <a:avLst/>
          </a:prstGeom>
        </p:spPr>
        <p:txBody>
          <a:bodyPr spcFirstLastPara="1" wrap="square" lIns="108000" tIns="0" rIns="108000" bIns="0" anchor="t" anchorCtr="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a:endParaRPr/>
          </a:p>
        </p:txBody>
      </p:sp>
      <p:sp>
        <p:nvSpPr>
          <p:cNvPr id="172" name="Google Shape;172;p21"/>
          <p:cNvSpPr txBox="1">
            <a:spLocks noGrp="1"/>
          </p:cNvSpPr>
          <p:nvPr>
            <p:ph type="title" idx="8"/>
          </p:nvPr>
        </p:nvSpPr>
        <p:spPr>
          <a:xfrm>
            <a:off x="6788925" y="1769325"/>
            <a:ext cx="2156700" cy="267000"/>
          </a:xfrm>
          <a:prstGeom prst="rect">
            <a:avLst/>
          </a:prstGeom>
        </p:spPr>
        <p:txBody>
          <a:bodyPr spcFirstLastPara="1" wrap="square" lIns="108000" tIns="0" rIns="108000" bIns="90000" anchor="t" anchorCtr="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173" name="Google Shape;173;p21"/>
          <p:cNvSpPr txBox="1">
            <a:spLocks noGrp="1"/>
          </p:cNvSpPr>
          <p:nvPr>
            <p:ph type="subTitle" idx="1"/>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174" name="Google Shape;174;p21"/>
          <p:cNvSpPr txBox="1">
            <a:spLocks noGrp="1"/>
          </p:cNvSpPr>
          <p:nvPr>
            <p:ph type="body" idx="9"/>
          </p:nvPr>
        </p:nvSpPr>
        <p:spPr>
          <a:xfrm>
            <a:off x="192900" y="2164400"/>
            <a:ext cx="2156700" cy="1830300"/>
          </a:xfrm>
          <a:prstGeom prst="rect">
            <a:avLst/>
          </a:prstGeom>
        </p:spPr>
        <p:txBody>
          <a:bodyPr spcFirstLastPara="1" wrap="square" lIns="108000" tIns="0" rIns="108000" bIns="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75" name="Google Shape;175;p21"/>
          <p:cNvSpPr txBox="1">
            <a:spLocks noGrp="1"/>
          </p:cNvSpPr>
          <p:nvPr>
            <p:ph type="body" idx="13"/>
          </p:nvPr>
        </p:nvSpPr>
        <p:spPr>
          <a:xfrm>
            <a:off x="2391200" y="2164400"/>
            <a:ext cx="2156700" cy="1830300"/>
          </a:xfrm>
          <a:prstGeom prst="rect">
            <a:avLst/>
          </a:prstGeom>
        </p:spPr>
        <p:txBody>
          <a:bodyPr spcFirstLastPara="1" wrap="square" lIns="108000" tIns="0" rIns="108000" bIns="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76" name="Google Shape;176;p21"/>
          <p:cNvSpPr txBox="1">
            <a:spLocks noGrp="1"/>
          </p:cNvSpPr>
          <p:nvPr>
            <p:ph type="body" idx="14"/>
          </p:nvPr>
        </p:nvSpPr>
        <p:spPr>
          <a:xfrm>
            <a:off x="4590600" y="2164400"/>
            <a:ext cx="2156700" cy="1830300"/>
          </a:xfrm>
          <a:prstGeom prst="rect">
            <a:avLst/>
          </a:prstGeom>
        </p:spPr>
        <p:txBody>
          <a:bodyPr spcFirstLastPara="1" wrap="square" lIns="108000" tIns="0" rIns="108000" bIns="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77" name="Google Shape;177;p21"/>
          <p:cNvSpPr txBox="1">
            <a:spLocks noGrp="1"/>
          </p:cNvSpPr>
          <p:nvPr>
            <p:ph type="body" idx="15"/>
          </p:nvPr>
        </p:nvSpPr>
        <p:spPr>
          <a:xfrm>
            <a:off x="6788900" y="2164400"/>
            <a:ext cx="2156700" cy="1830300"/>
          </a:xfrm>
          <a:prstGeom prst="rect">
            <a:avLst/>
          </a:prstGeom>
        </p:spPr>
        <p:txBody>
          <a:bodyPr spcFirstLastPara="1" wrap="square" lIns="108000" tIns="0" rIns="108000" bIns="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Data Folders">
  <p:cSld name="CUSTOM_7_1_1_1_1_1_1_1_1_1_1_1_1_1_1_1_1_4">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193900" y="795678"/>
            <a:ext cx="2856900" cy="267000"/>
          </a:xfrm>
          <a:prstGeom prst="rect">
            <a:avLst/>
          </a:prstGeom>
        </p:spPr>
        <p:txBody>
          <a:bodyPr spcFirstLastPara="1" wrap="square" lIns="180000" tIns="0" rIns="180000" bIns="0" anchor="t" anchorCtr="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a:endParaRPr/>
          </a:p>
        </p:txBody>
      </p:sp>
      <p:sp>
        <p:nvSpPr>
          <p:cNvPr id="180" name="Google Shape;180;p22"/>
          <p:cNvSpPr txBox="1">
            <a:spLocks noGrp="1"/>
          </p:cNvSpPr>
          <p:nvPr>
            <p:ph type="subTitle" idx="1"/>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181" name="Google Shape;181;p22"/>
          <p:cNvSpPr txBox="1">
            <a:spLocks noGrp="1"/>
          </p:cNvSpPr>
          <p:nvPr>
            <p:ph type="title" idx="2"/>
          </p:nvPr>
        </p:nvSpPr>
        <p:spPr>
          <a:xfrm>
            <a:off x="3141175" y="795678"/>
            <a:ext cx="2856900" cy="267000"/>
          </a:xfrm>
          <a:prstGeom prst="rect">
            <a:avLst/>
          </a:prstGeom>
        </p:spPr>
        <p:txBody>
          <a:bodyPr spcFirstLastPara="1" wrap="square" lIns="180000" tIns="0" rIns="180000" bIns="0" anchor="t" anchorCtr="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a:endParaRPr/>
          </a:p>
        </p:txBody>
      </p:sp>
      <p:sp>
        <p:nvSpPr>
          <p:cNvPr id="182" name="Google Shape;182;p22"/>
          <p:cNvSpPr txBox="1">
            <a:spLocks noGrp="1"/>
          </p:cNvSpPr>
          <p:nvPr>
            <p:ph type="title" idx="3"/>
          </p:nvPr>
        </p:nvSpPr>
        <p:spPr>
          <a:xfrm>
            <a:off x="6088450" y="795678"/>
            <a:ext cx="2856900" cy="267000"/>
          </a:xfrm>
          <a:prstGeom prst="rect">
            <a:avLst/>
          </a:prstGeom>
        </p:spPr>
        <p:txBody>
          <a:bodyPr spcFirstLastPara="1" wrap="square" lIns="180000" tIns="0" rIns="180000" bIns="0" anchor="t" anchorCtr="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a:endParaRPr/>
          </a:p>
        </p:txBody>
      </p:sp>
      <p:sp>
        <p:nvSpPr>
          <p:cNvPr id="183" name="Google Shape;183;p22"/>
          <p:cNvSpPr txBox="1">
            <a:spLocks noGrp="1"/>
          </p:cNvSpPr>
          <p:nvPr>
            <p:ph type="body" idx="4"/>
          </p:nvPr>
        </p:nvSpPr>
        <p:spPr>
          <a:xfrm>
            <a:off x="194075" y="1414925"/>
            <a:ext cx="2856900" cy="3548700"/>
          </a:xfrm>
          <a:prstGeom prst="rect">
            <a:avLst/>
          </a:prstGeom>
        </p:spPr>
        <p:txBody>
          <a:bodyPr spcFirstLastPara="1" wrap="square" lIns="180000" tIns="270000" rIns="180000" bIns="180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84" name="Google Shape;184;p22"/>
          <p:cNvSpPr txBox="1">
            <a:spLocks noGrp="1"/>
          </p:cNvSpPr>
          <p:nvPr>
            <p:ph type="body" idx="5"/>
          </p:nvPr>
        </p:nvSpPr>
        <p:spPr>
          <a:xfrm>
            <a:off x="3140525" y="1414925"/>
            <a:ext cx="2856900" cy="3548700"/>
          </a:xfrm>
          <a:prstGeom prst="rect">
            <a:avLst/>
          </a:prstGeom>
        </p:spPr>
        <p:txBody>
          <a:bodyPr spcFirstLastPara="1" wrap="square" lIns="180000" tIns="270000" rIns="180000" bIns="180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185" name="Google Shape;185;p22"/>
          <p:cNvSpPr txBox="1">
            <a:spLocks noGrp="1"/>
          </p:cNvSpPr>
          <p:nvPr>
            <p:ph type="body" idx="6"/>
          </p:nvPr>
        </p:nvSpPr>
        <p:spPr>
          <a:xfrm>
            <a:off x="6086975" y="1414925"/>
            <a:ext cx="2856900" cy="3548700"/>
          </a:xfrm>
          <a:prstGeom prst="rect">
            <a:avLst/>
          </a:prstGeom>
        </p:spPr>
        <p:txBody>
          <a:bodyPr spcFirstLastPara="1" wrap="square" lIns="180000" tIns="270000" rIns="180000" bIns="180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p:cSld name="CUSTOM_7_1_1_1_1_1_1_1_1_1_1_1_1_1_1_1_1_5_2">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226000" y="562150"/>
            <a:ext cx="360000" cy="36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a:endParaRPr/>
          </a:p>
        </p:txBody>
      </p:sp>
      <p:sp>
        <p:nvSpPr>
          <p:cNvPr id="188" name="Google Shape;188;p23"/>
          <p:cNvSpPr txBox="1">
            <a:spLocks noGrp="1"/>
          </p:cNvSpPr>
          <p:nvPr>
            <p:ph type="title" idx="2"/>
          </p:nvPr>
        </p:nvSpPr>
        <p:spPr>
          <a:xfrm>
            <a:off x="3325125" y="562150"/>
            <a:ext cx="360000" cy="36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a:endParaRPr/>
          </a:p>
        </p:txBody>
      </p:sp>
      <p:sp>
        <p:nvSpPr>
          <p:cNvPr id="189" name="Google Shape;189;p23"/>
          <p:cNvSpPr txBox="1">
            <a:spLocks noGrp="1"/>
          </p:cNvSpPr>
          <p:nvPr>
            <p:ph type="title" idx="3"/>
          </p:nvPr>
        </p:nvSpPr>
        <p:spPr>
          <a:xfrm>
            <a:off x="227250" y="1277200"/>
            <a:ext cx="2282700" cy="651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190" name="Google Shape;190;p23"/>
          <p:cNvSpPr txBox="1">
            <a:spLocks noGrp="1"/>
          </p:cNvSpPr>
          <p:nvPr>
            <p:ph type="title" idx="4"/>
          </p:nvPr>
        </p:nvSpPr>
        <p:spPr>
          <a:xfrm>
            <a:off x="3324478" y="1277200"/>
            <a:ext cx="2280900" cy="651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191" name="Google Shape;191;p23"/>
          <p:cNvSpPr txBox="1">
            <a:spLocks noGrp="1"/>
          </p:cNvSpPr>
          <p:nvPr>
            <p:ph type="title" idx="5"/>
          </p:nvPr>
        </p:nvSpPr>
        <p:spPr>
          <a:xfrm>
            <a:off x="6421152" y="1277200"/>
            <a:ext cx="2279100" cy="651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192" name="Google Shape;192;p23"/>
          <p:cNvSpPr txBox="1">
            <a:spLocks noGrp="1"/>
          </p:cNvSpPr>
          <p:nvPr>
            <p:ph type="title" idx="6"/>
          </p:nvPr>
        </p:nvSpPr>
        <p:spPr>
          <a:xfrm>
            <a:off x="6421925" y="562150"/>
            <a:ext cx="360000" cy="36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a:endParaRPr/>
          </a:p>
        </p:txBody>
      </p:sp>
      <p:sp>
        <p:nvSpPr>
          <p:cNvPr id="193" name="Google Shape;193;p23"/>
          <p:cNvSpPr txBox="1">
            <a:spLocks noGrp="1"/>
          </p:cNvSpPr>
          <p:nvPr>
            <p:ph type="title" idx="7"/>
          </p:nvPr>
        </p:nvSpPr>
        <p:spPr>
          <a:xfrm>
            <a:off x="226431" y="2709100"/>
            <a:ext cx="2282700" cy="651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194" name="Google Shape;194;p23"/>
          <p:cNvSpPr txBox="1">
            <a:spLocks noGrp="1"/>
          </p:cNvSpPr>
          <p:nvPr>
            <p:ph type="title" idx="8"/>
          </p:nvPr>
        </p:nvSpPr>
        <p:spPr>
          <a:xfrm>
            <a:off x="6419945" y="2709108"/>
            <a:ext cx="2279100" cy="651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195" name="Google Shape;195;p23"/>
          <p:cNvSpPr txBox="1">
            <a:spLocks noGrp="1"/>
          </p:cNvSpPr>
          <p:nvPr>
            <p:ph type="title" idx="9"/>
          </p:nvPr>
        </p:nvSpPr>
        <p:spPr>
          <a:xfrm>
            <a:off x="226000" y="3996225"/>
            <a:ext cx="2282700" cy="651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196" name="Google Shape;196;p23"/>
          <p:cNvSpPr txBox="1">
            <a:spLocks noGrp="1"/>
          </p:cNvSpPr>
          <p:nvPr>
            <p:ph type="title" idx="13"/>
          </p:nvPr>
        </p:nvSpPr>
        <p:spPr>
          <a:xfrm>
            <a:off x="3322675" y="3996228"/>
            <a:ext cx="2280900" cy="651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197" name="Google Shape;197;p23"/>
          <p:cNvSpPr txBox="1">
            <a:spLocks noGrp="1"/>
          </p:cNvSpPr>
          <p:nvPr>
            <p:ph type="title" idx="14"/>
          </p:nvPr>
        </p:nvSpPr>
        <p:spPr>
          <a:xfrm>
            <a:off x="6419350" y="3996228"/>
            <a:ext cx="2279100" cy="651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198" name="Google Shape;198;p23"/>
          <p:cNvSpPr txBox="1">
            <a:spLocks noGrp="1"/>
          </p:cNvSpPr>
          <p:nvPr>
            <p:ph type="title" idx="15"/>
          </p:nvPr>
        </p:nvSpPr>
        <p:spPr>
          <a:xfrm>
            <a:off x="587225" y="562150"/>
            <a:ext cx="1219200" cy="5058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199" name="Google Shape;199;p23"/>
          <p:cNvSpPr txBox="1">
            <a:spLocks noGrp="1"/>
          </p:cNvSpPr>
          <p:nvPr>
            <p:ph type="title" idx="16"/>
          </p:nvPr>
        </p:nvSpPr>
        <p:spPr>
          <a:xfrm>
            <a:off x="3684488" y="562150"/>
            <a:ext cx="1219200" cy="5058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00" name="Google Shape;200;p23"/>
          <p:cNvSpPr txBox="1">
            <a:spLocks noGrp="1"/>
          </p:cNvSpPr>
          <p:nvPr>
            <p:ph type="title" idx="17"/>
          </p:nvPr>
        </p:nvSpPr>
        <p:spPr>
          <a:xfrm>
            <a:off x="6781463" y="562150"/>
            <a:ext cx="1219200" cy="5058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01" name="Google Shape;201;p23"/>
          <p:cNvSpPr txBox="1">
            <a:spLocks noGrp="1"/>
          </p:cNvSpPr>
          <p:nvPr>
            <p:ph type="subTitle" idx="1"/>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202" name="Google Shape;202;p23"/>
          <p:cNvSpPr txBox="1">
            <a:spLocks noGrp="1"/>
          </p:cNvSpPr>
          <p:nvPr>
            <p:ph type="body" idx="18"/>
          </p:nvPr>
        </p:nvSpPr>
        <p:spPr>
          <a:xfrm>
            <a:off x="226150" y="4230400"/>
            <a:ext cx="2282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03" name="Google Shape;203;p23"/>
          <p:cNvSpPr txBox="1">
            <a:spLocks noGrp="1"/>
          </p:cNvSpPr>
          <p:nvPr>
            <p:ph type="body" idx="19"/>
          </p:nvPr>
        </p:nvSpPr>
        <p:spPr>
          <a:xfrm>
            <a:off x="3321928" y="4230402"/>
            <a:ext cx="2282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04" name="Google Shape;204;p23"/>
          <p:cNvSpPr txBox="1">
            <a:spLocks noGrp="1"/>
          </p:cNvSpPr>
          <p:nvPr>
            <p:ph type="body" idx="20"/>
          </p:nvPr>
        </p:nvSpPr>
        <p:spPr>
          <a:xfrm>
            <a:off x="6417703" y="4230402"/>
            <a:ext cx="2282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05" name="Google Shape;205;p23"/>
          <p:cNvSpPr txBox="1">
            <a:spLocks noGrp="1"/>
          </p:cNvSpPr>
          <p:nvPr>
            <p:ph type="title" idx="21"/>
          </p:nvPr>
        </p:nvSpPr>
        <p:spPr>
          <a:xfrm>
            <a:off x="3323270" y="2709108"/>
            <a:ext cx="2280900" cy="651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06" name="Google Shape;206;p23"/>
          <p:cNvSpPr txBox="1">
            <a:spLocks noGrp="1"/>
          </p:cNvSpPr>
          <p:nvPr>
            <p:ph type="body" idx="22"/>
          </p:nvPr>
        </p:nvSpPr>
        <p:spPr>
          <a:xfrm>
            <a:off x="226150" y="2943275"/>
            <a:ext cx="2282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07" name="Google Shape;207;p23"/>
          <p:cNvSpPr txBox="1">
            <a:spLocks noGrp="1"/>
          </p:cNvSpPr>
          <p:nvPr>
            <p:ph type="body" idx="23"/>
          </p:nvPr>
        </p:nvSpPr>
        <p:spPr>
          <a:xfrm>
            <a:off x="3321928" y="2943282"/>
            <a:ext cx="2282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08" name="Google Shape;208;p23"/>
          <p:cNvSpPr txBox="1">
            <a:spLocks noGrp="1"/>
          </p:cNvSpPr>
          <p:nvPr>
            <p:ph type="body" idx="24"/>
          </p:nvPr>
        </p:nvSpPr>
        <p:spPr>
          <a:xfrm>
            <a:off x="6417703" y="2943282"/>
            <a:ext cx="2282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09" name="Google Shape;209;p23"/>
          <p:cNvSpPr txBox="1">
            <a:spLocks noGrp="1"/>
          </p:cNvSpPr>
          <p:nvPr>
            <p:ph type="body" idx="25"/>
          </p:nvPr>
        </p:nvSpPr>
        <p:spPr>
          <a:xfrm>
            <a:off x="226150" y="1511375"/>
            <a:ext cx="2282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10" name="Google Shape;210;p23"/>
          <p:cNvSpPr txBox="1">
            <a:spLocks noGrp="1"/>
          </p:cNvSpPr>
          <p:nvPr>
            <p:ph type="body" idx="26"/>
          </p:nvPr>
        </p:nvSpPr>
        <p:spPr>
          <a:xfrm>
            <a:off x="3321928" y="1511374"/>
            <a:ext cx="2282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11" name="Google Shape;211;p23"/>
          <p:cNvSpPr txBox="1">
            <a:spLocks noGrp="1"/>
          </p:cNvSpPr>
          <p:nvPr>
            <p:ph type="body" idx="27"/>
          </p:nvPr>
        </p:nvSpPr>
        <p:spPr>
          <a:xfrm>
            <a:off x="6417703" y="1511374"/>
            <a:ext cx="2282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and image ">
  <p:cSld name="CUSTOM_7_1_1_1_1_1_1_1_1_1_1_1_1_1_1_1_1_5_1">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2005725" y="562150"/>
            <a:ext cx="360000" cy="36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a:endParaRPr/>
          </a:p>
        </p:txBody>
      </p:sp>
      <p:sp>
        <p:nvSpPr>
          <p:cNvPr id="214" name="Google Shape;214;p24"/>
          <p:cNvSpPr txBox="1">
            <a:spLocks noGrp="1"/>
          </p:cNvSpPr>
          <p:nvPr>
            <p:ph type="title" idx="2"/>
          </p:nvPr>
        </p:nvSpPr>
        <p:spPr>
          <a:xfrm>
            <a:off x="3783250" y="562150"/>
            <a:ext cx="360000" cy="36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a:endParaRPr/>
          </a:p>
        </p:txBody>
      </p:sp>
      <p:sp>
        <p:nvSpPr>
          <p:cNvPr id="215" name="Google Shape;215;p24"/>
          <p:cNvSpPr txBox="1">
            <a:spLocks noGrp="1"/>
          </p:cNvSpPr>
          <p:nvPr>
            <p:ph type="title" idx="3"/>
          </p:nvPr>
        </p:nvSpPr>
        <p:spPr>
          <a:xfrm>
            <a:off x="5560500" y="562150"/>
            <a:ext cx="360000" cy="36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a:endParaRPr/>
          </a:p>
        </p:txBody>
      </p:sp>
      <p:sp>
        <p:nvSpPr>
          <p:cNvPr id="216" name="Google Shape;216;p24"/>
          <p:cNvSpPr txBox="1">
            <a:spLocks noGrp="1"/>
          </p:cNvSpPr>
          <p:nvPr>
            <p:ph type="title" idx="4"/>
          </p:nvPr>
        </p:nvSpPr>
        <p:spPr>
          <a:xfrm>
            <a:off x="7337750" y="562150"/>
            <a:ext cx="360000" cy="36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a:endParaRPr/>
          </a:p>
        </p:txBody>
      </p:sp>
      <p:sp>
        <p:nvSpPr>
          <p:cNvPr id="217" name="Google Shape;217;p24"/>
          <p:cNvSpPr txBox="1">
            <a:spLocks noGrp="1"/>
          </p:cNvSpPr>
          <p:nvPr>
            <p:ph type="title" idx="5"/>
          </p:nvPr>
        </p:nvSpPr>
        <p:spPr>
          <a:xfrm>
            <a:off x="226000" y="562150"/>
            <a:ext cx="360000" cy="360000"/>
          </a:xfrm>
          <a:prstGeom prst="rect">
            <a:avLst/>
          </a:prstGeom>
        </p:spPr>
        <p:txBody>
          <a:bodyPr spcFirstLastPara="1" wrap="square" lIns="0" tIns="0" rIns="0" bIns="0" anchor="ctr" anchorCtr="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a:endParaRPr/>
          </a:p>
        </p:txBody>
      </p:sp>
      <p:sp>
        <p:nvSpPr>
          <p:cNvPr id="218" name="Google Shape;218;p24"/>
          <p:cNvSpPr txBox="1">
            <a:spLocks noGrp="1"/>
          </p:cNvSpPr>
          <p:nvPr>
            <p:ph type="title" idx="6"/>
          </p:nvPr>
        </p:nvSpPr>
        <p:spPr>
          <a:xfrm>
            <a:off x="227250" y="1277192"/>
            <a:ext cx="1581000" cy="2343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19" name="Google Shape;219;p24"/>
          <p:cNvSpPr txBox="1">
            <a:spLocks noGrp="1"/>
          </p:cNvSpPr>
          <p:nvPr>
            <p:ph type="title" idx="7"/>
          </p:nvPr>
        </p:nvSpPr>
        <p:spPr>
          <a:xfrm>
            <a:off x="2004525" y="1277192"/>
            <a:ext cx="1581000" cy="2343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20" name="Google Shape;220;p24"/>
          <p:cNvSpPr txBox="1">
            <a:spLocks noGrp="1"/>
          </p:cNvSpPr>
          <p:nvPr>
            <p:ph type="title" idx="8"/>
          </p:nvPr>
        </p:nvSpPr>
        <p:spPr>
          <a:xfrm>
            <a:off x="3781925" y="1277192"/>
            <a:ext cx="1581000" cy="2343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21" name="Google Shape;221;p24"/>
          <p:cNvSpPr txBox="1">
            <a:spLocks noGrp="1"/>
          </p:cNvSpPr>
          <p:nvPr>
            <p:ph type="title" idx="9"/>
          </p:nvPr>
        </p:nvSpPr>
        <p:spPr>
          <a:xfrm>
            <a:off x="5559300" y="1277192"/>
            <a:ext cx="1581000" cy="2343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22" name="Google Shape;222;p24"/>
          <p:cNvSpPr txBox="1">
            <a:spLocks noGrp="1"/>
          </p:cNvSpPr>
          <p:nvPr>
            <p:ph type="title" idx="13"/>
          </p:nvPr>
        </p:nvSpPr>
        <p:spPr>
          <a:xfrm>
            <a:off x="7337425" y="1277192"/>
            <a:ext cx="1581000" cy="2343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23" name="Google Shape;223;p24"/>
          <p:cNvSpPr txBox="1">
            <a:spLocks noGrp="1"/>
          </p:cNvSpPr>
          <p:nvPr>
            <p:ph type="title" idx="14"/>
          </p:nvPr>
        </p:nvSpPr>
        <p:spPr>
          <a:xfrm>
            <a:off x="226425" y="2709100"/>
            <a:ext cx="1581000" cy="2343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24" name="Google Shape;224;p24"/>
          <p:cNvSpPr txBox="1">
            <a:spLocks noGrp="1"/>
          </p:cNvSpPr>
          <p:nvPr>
            <p:ph type="title" idx="15"/>
          </p:nvPr>
        </p:nvSpPr>
        <p:spPr>
          <a:xfrm>
            <a:off x="2003700" y="2709100"/>
            <a:ext cx="1581000" cy="2343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25" name="Google Shape;225;p24"/>
          <p:cNvSpPr txBox="1">
            <a:spLocks noGrp="1"/>
          </p:cNvSpPr>
          <p:nvPr>
            <p:ph type="title" idx="16"/>
          </p:nvPr>
        </p:nvSpPr>
        <p:spPr>
          <a:xfrm>
            <a:off x="3781100" y="2709100"/>
            <a:ext cx="1581000" cy="2343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26" name="Google Shape;226;p24"/>
          <p:cNvSpPr txBox="1">
            <a:spLocks noGrp="1"/>
          </p:cNvSpPr>
          <p:nvPr>
            <p:ph type="title" idx="17"/>
          </p:nvPr>
        </p:nvSpPr>
        <p:spPr>
          <a:xfrm>
            <a:off x="5558475" y="2709100"/>
            <a:ext cx="1581000" cy="2343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27" name="Google Shape;227;p24"/>
          <p:cNvSpPr txBox="1">
            <a:spLocks noGrp="1"/>
          </p:cNvSpPr>
          <p:nvPr>
            <p:ph type="title" idx="18"/>
          </p:nvPr>
        </p:nvSpPr>
        <p:spPr>
          <a:xfrm>
            <a:off x="7336600" y="2709100"/>
            <a:ext cx="1581000" cy="2343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28" name="Google Shape;228;p24"/>
          <p:cNvSpPr txBox="1">
            <a:spLocks noGrp="1"/>
          </p:cNvSpPr>
          <p:nvPr>
            <p:ph type="title" idx="19"/>
          </p:nvPr>
        </p:nvSpPr>
        <p:spPr>
          <a:xfrm>
            <a:off x="587225" y="562150"/>
            <a:ext cx="1219200" cy="5058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29" name="Google Shape;229;p24"/>
          <p:cNvSpPr txBox="1">
            <a:spLocks noGrp="1"/>
          </p:cNvSpPr>
          <p:nvPr>
            <p:ph type="title" idx="20"/>
          </p:nvPr>
        </p:nvSpPr>
        <p:spPr>
          <a:xfrm>
            <a:off x="2365088" y="562150"/>
            <a:ext cx="1219200" cy="5058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30" name="Google Shape;230;p24"/>
          <p:cNvSpPr txBox="1">
            <a:spLocks noGrp="1"/>
          </p:cNvSpPr>
          <p:nvPr>
            <p:ph type="title" idx="21"/>
          </p:nvPr>
        </p:nvSpPr>
        <p:spPr>
          <a:xfrm>
            <a:off x="4142788" y="562150"/>
            <a:ext cx="1219200" cy="5058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31" name="Google Shape;231;p24"/>
          <p:cNvSpPr txBox="1">
            <a:spLocks noGrp="1"/>
          </p:cNvSpPr>
          <p:nvPr>
            <p:ph type="title" idx="22"/>
          </p:nvPr>
        </p:nvSpPr>
        <p:spPr>
          <a:xfrm>
            <a:off x="5921000" y="562150"/>
            <a:ext cx="1219200" cy="5058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32" name="Google Shape;232;p24"/>
          <p:cNvSpPr txBox="1">
            <a:spLocks noGrp="1"/>
          </p:cNvSpPr>
          <p:nvPr>
            <p:ph type="title" idx="23"/>
          </p:nvPr>
        </p:nvSpPr>
        <p:spPr>
          <a:xfrm>
            <a:off x="7699213" y="562150"/>
            <a:ext cx="1219200" cy="505800"/>
          </a:xfrm>
          <a:prstGeom prst="rect">
            <a:avLst/>
          </a:prstGeom>
        </p:spPr>
        <p:txBody>
          <a:bodyPr spcFirstLastPara="1" wrap="square" lIns="108000" tIns="0" rIns="0" bIns="0" anchor="t" anchorCtr="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a:endParaRPr/>
          </a:p>
        </p:txBody>
      </p:sp>
      <p:sp>
        <p:nvSpPr>
          <p:cNvPr id="233" name="Google Shape;233;p24"/>
          <p:cNvSpPr txBox="1">
            <a:spLocks noGrp="1"/>
          </p:cNvSpPr>
          <p:nvPr>
            <p:ph type="subTitle" idx="1"/>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234" name="Google Shape;234;p24"/>
          <p:cNvSpPr>
            <a:spLocks noGrp="1"/>
          </p:cNvSpPr>
          <p:nvPr>
            <p:ph type="pic" idx="24"/>
          </p:nvPr>
        </p:nvSpPr>
        <p:spPr>
          <a:xfrm>
            <a:off x="229025" y="3718641"/>
            <a:ext cx="1580400" cy="1249200"/>
          </a:xfrm>
          <a:prstGeom prst="roundRect">
            <a:avLst>
              <a:gd name="adj" fmla="val 10359"/>
            </a:avLst>
          </a:prstGeom>
          <a:noFill/>
          <a:ln>
            <a:noFill/>
          </a:ln>
        </p:spPr>
      </p:sp>
      <p:sp>
        <p:nvSpPr>
          <p:cNvPr id="235" name="Google Shape;235;p24"/>
          <p:cNvSpPr>
            <a:spLocks noGrp="1"/>
          </p:cNvSpPr>
          <p:nvPr>
            <p:ph type="pic" idx="25"/>
          </p:nvPr>
        </p:nvSpPr>
        <p:spPr>
          <a:xfrm>
            <a:off x="2005675" y="3718641"/>
            <a:ext cx="1580400" cy="1249200"/>
          </a:xfrm>
          <a:prstGeom prst="roundRect">
            <a:avLst>
              <a:gd name="adj" fmla="val 10359"/>
            </a:avLst>
          </a:prstGeom>
          <a:noFill/>
          <a:ln>
            <a:noFill/>
          </a:ln>
        </p:spPr>
      </p:sp>
      <p:sp>
        <p:nvSpPr>
          <p:cNvPr id="236" name="Google Shape;236;p24"/>
          <p:cNvSpPr>
            <a:spLocks noGrp="1"/>
          </p:cNvSpPr>
          <p:nvPr>
            <p:ph type="pic" idx="26"/>
          </p:nvPr>
        </p:nvSpPr>
        <p:spPr>
          <a:xfrm>
            <a:off x="3784263" y="3718641"/>
            <a:ext cx="1580400" cy="1249200"/>
          </a:xfrm>
          <a:prstGeom prst="roundRect">
            <a:avLst>
              <a:gd name="adj" fmla="val 10359"/>
            </a:avLst>
          </a:prstGeom>
          <a:noFill/>
          <a:ln>
            <a:noFill/>
          </a:ln>
        </p:spPr>
      </p:sp>
      <p:sp>
        <p:nvSpPr>
          <p:cNvPr id="237" name="Google Shape;237;p24"/>
          <p:cNvSpPr>
            <a:spLocks noGrp="1"/>
          </p:cNvSpPr>
          <p:nvPr>
            <p:ph type="pic" idx="27"/>
          </p:nvPr>
        </p:nvSpPr>
        <p:spPr>
          <a:xfrm>
            <a:off x="5560913" y="3718641"/>
            <a:ext cx="1580400" cy="1249200"/>
          </a:xfrm>
          <a:prstGeom prst="roundRect">
            <a:avLst>
              <a:gd name="adj" fmla="val 10359"/>
            </a:avLst>
          </a:prstGeom>
          <a:noFill/>
          <a:ln>
            <a:noFill/>
          </a:ln>
        </p:spPr>
      </p:sp>
      <p:sp>
        <p:nvSpPr>
          <p:cNvPr id="238" name="Google Shape;238;p24"/>
          <p:cNvSpPr>
            <a:spLocks noGrp="1"/>
          </p:cNvSpPr>
          <p:nvPr>
            <p:ph type="pic" idx="28"/>
          </p:nvPr>
        </p:nvSpPr>
        <p:spPr>
          <a:xfrm>
            <a:off x="7337563" y="3718641"/>
            <a:ext cx="1580400" cy="1249200"/>
          </a:xfrm>
          <a:prstGeom prst="roundRect">
            <a:avLst>
              <a:gd name="adj" fmla="val 10359"/>
            </a:avLst>
          </a:prstGeom>
          <a:noFill/>
          <a:ln>
            <a:noFill/>
          </a:ln>
        </p:spPr>
      </p:sp>
      <p:sp>
        <p:nvSpPr>
          <p:cNvPr id="239" name="Google Shape;239;p24"/>
          <p:cNvSpPr txBox="1">
            <a:spLocks noGrp="1"/>
          </p:cNvSpPr>
          <p:nvPr>
            <p:ph type="body" idx="29"/>
          </p:nvPr>
        </p:nvSpPr>
        <p:spPr>
          <a:xfrm>
            <a:off x="7337076" y="2943275"/>
            <a:ext cx="1580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40" name="Google Shape;240;p24"/>
          <p:cNvSpPr txBox="1">
            <a:spLocks noGrp="1"/>
          </p:cNvSpPr>
          <p:nvPr>
            <p:ph type="body" idx="30"/>
          </p:nvPr>
        </p:nvSpPr>
        <p:spPr>
          <a:xfrm>
            <a:off x="5559688" y="2943275"/>
            <a:ext cx="1580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41" name="Google Shape;241;p24"/>
          <p:cNvSpPr txBox="1">
            <a:spLocks noGrp="1"/>
          </p:cNvSpPr>
          <p:nvPr>
            <p:ph type="body" idx="31"/>
          </p:nvPr>
        </p:nvSpPr>
        <p:spPr>
          <a:xfrm>
            <a:off x="3782188" y="2943275"/>
            <a:ext cx="1580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42" name="Google Shape;242;p24"/>
          <p:cNvSpPr txBox="1">
            <a:spLocks noGrp="1"/>
          </p:cNvSpPr>
          <p:nvPr>
            <p:ph type="body" idx="32"/>
          </p:nvPr>
        </p:nvSpPr>
        <p:spPr>
          <a:xfrm>
            <a:off x="2005163" y="2943275"/>
            <a:ext cx="1580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43" name="Google Shape;243;p24"/>
          <p:cNvSpPr txBox="1">
            <a:spLocks noGrp="1"/>
          </p:cNvSpPr>
          <p:nvPr>
            <p:ph type="body" idx="33"/>
          </p:nvPr>
        </p:nvSpPr>
        <p:spPr>
          <a:xfrm>
            <a:off x="226738" y="2943275"/>
            <a:ext cx="1580400" cy="6516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44" name="Google Shape;244;p24"/>
          <p:cNvSpPr txBox="1">
            <a:spLocks noGrp="1"/>
          </p:cNvSpPr>
          <p:nvPr>
            <p:ph type="body" idx="34"/>
          </p:nvPr>
        </p:nvSpPr>
        <p:spPr>
          <a:xfrm>
            <a:off x="7339448" y="1511381"/>
            <a:ext cx="1580400" cy="971100"/>
          </a:xfrm>
          <a:prstGeom prst="rect">
            <a:avLst/>
          </a:prstGeom>
        </p:spPr>
        <p:txBody>
          <a:bodyPr spcFirstLastPara="1" wrap="square" lIns="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45" name="Google Shape;245;p24"/>
          <p:cNvSpPr txBox="1">
            <a:spLocks noGrp="1"/>
          </p:cNvSpPr>
          <p:nvPr>
            <p:ph type="body" idx="35"/>
          </p:nvPr>
        </p:nvSpPr>
        <p:spPr>
          <a:xfrm>
            <a:off x="5562058" y="1511381"/>
            <a:ext cx="1580400" cy="971100"/>
          </a:xfrm>
          <a:prstGeom prst="rect">
            <a:avLst/>
          </a:prstGeom>
        </p:spPr>
        <p:txBody>
          <a:bodyPr spcFirstLastPara="1" wrap="square" lIns="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46" name="Google Shape;246;p24"/>
          <p:cNvSpPr txBox="1">
            <a:spLocks noGrp="1"/>
          </p:cNvSpPr>
          <p:nvPr>
            <p:ph type="body" idx="36"/>
          </p:nvPr>
        </p:nvSpPr>
        <p:spPr>
          <a:xfrm>
            <a:off x="3784555" y="1511381"/>
            <a:ext cx="1580400" cy="971100"/>
          </a:xfrm>
          <a:prstGeom prst="rect">
            <a:avLst/>
          </a:prstGeom>
        </p:spPr>
        <p:txBody>
          <a:bodyPr spcFirstLastPara="1" wrap="square" lIns="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47" name="Google Shape;247;p24"/>
          <p:cNvSpPr txBox="1">
            <a:spLocks noGrp="1"/>
          </p:cNvSpPr>
          <p:nvPr>
            <p:ph type="body" idx="37"/>
          </p:nvPr>
        </p:nvSpPr>
        <p:spPr>
          <a:xfrm>
            <a:off x="2007528" y="1511381"/>
            <a:ext cx="1580400" cy="971100"/>
          </a:xfrm>
          <a:prstGeom prst="rect">
            <a:avLst/>
          </a:prstGeom>
        </p:spPr>
        <p:txBody>
          <a:bodyPr spcFirstLastPara="1" wrap="square" lIns="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48" name="Google Shape;248;p24"/>
          <p:cNvSpPr txBox="1">
            <a:spLocks noGrp="1"/>
          </p:cNvSpPr>
          <p:nvPr>
            <p:ph type="body" idx="38"/>
          </p:nvPr>
        </p:nvSpPr>
        <p:spPr>
          <a:xfrm>
            <a:off x="229100" y="1511381"/>
            <a:ext cx="1580400" cy="971100"/>
          </a:xfrm>
          <a:prstGeom prst="rect">
            <a:avLst/>
          </a:prstGeom>
        </p:spPr>
        <p:txBody>
          <a:bodyPr spcFirstLastPara="1" wrap="square" lIns="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and folder background">
  <p:cSld name="CUSTOM_1_1_1">
    <p:spTree>
      <p:nvGrpSpPr>
        <p:cNvPr id="1" name="Shape 249"/>
        <p:cNvGrpSpPr/>
        <p:nvPr/>
      </p:nvGrpSpPr>
      <p:grpSpPr>
        <a:xfrm>
          <a:off x="0" y="0"/>
          <a:ext cx="0" cy="0"/>
          <a:chOff x="0" y="0"/>
          <a:chExt cx="0" cy="0"/>
        </a:xfrm>
      </p:grpSpPr>
      <p:sp>
        <p:nvSpPr>
          <p:cNvPr id="250" name="Google Shape;250;p25"/>
          <p:cNvSpPr/>
          <p:nvPr/>
        </p:nvSpPr>
        <p:spPr>
          <a:xfrm>
            <a:off x="-2450" y="486600"/>
            <a:ext cx="9144000" cy="46569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251" name="Google Shape;251;p25"/>
          <p:cNvSpPr txBox="1">
            <a:spLocks noGrp="1"/>
          </p:cNvSpPr>
          <p:nvPr>
            <p:ph type="title"/>
          </p:nvPr>
        </p:nvSpPr>
        <p:spPr>
          <a:xfrm>
            <a:off x="4228867" y="131799"/>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a:endParaRPr/>
          </a:p>
        </p:txBody>
      </p:sp>
      <p:sp>
        <p:nvSpPr>
          <p:cNvPr id="252" name="Google Shape;252;p25"/>
          <p:cNvSpPr txBox="1">
            <a:spLocks noGrp="1"/>
          </p:cNvSpPr>
          <p:nvPr>
            <p:ph type="title" idx="2"/>
          </p:nvPr>
        </p:nvSpPr>
        <p:spPr>
          <a:xfrm>
            <a:off x="5723951" y="131799"/>
            <a:ext cx="14403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a:endParaRPr/>
          </a:p>
        </p:txBody>
      </p:sp>
      <p:sp>
        <p:nvSpPr>
          <p:cNvPr id="253" name="Google Shape;253;p25"/>
          <p:cNvSpPr txBox="1">
            <a:spLocks noGrp="1"/>
          </p:cNvSpPr>
          <p:nvPr>
            <p:ph type="title" idx="3"/>
          </p:nvPr>
        </p:nvSpPr>
        <p:spPr>
          <a:xfrm>
            <a:off x="1314610" y="131799"/>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a:endParaRPr/>
          </a:p>
        </p:txBody>
      </p:sp>
      <p:sp>
        <p:nvSpPr>
          <p:cNvPr id="254" name="Google Shape;254;p25"/>
          <p:cNvSpPr txBox="1">
            <a:spLocks noGrp="1"/>
          </p:cNvSpPr>
          <p:nvPr>
            <p:ph type="title" idx="4"/>
          </p:nvPr>
        </p:nvSpPr>
        <p:spPr>
          <a:xfrm>
            <a:off x="2777959" y="131799"/>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a:endParaRPr/>
          </a:p>
        </p:txBody>
      </p:sp>
      <p:sp>
        <p:nvSpPr>
          <p:cNvPr id="255" name="Google Shape;255;p25"/>
          <p:cNvSpPr txBox="1">
            <a:spLocks noGrp="1"/>
          </p:cNvSpPr>
          <p:nvPr>
            <p:ph type="title" idx="5"/>
          </p:nvPr>
        </p:nvSpPr>
        <p:spPr>
          <a:xfrm>
            <a:off x="596525" y="753313"/>
            <a:ext cx="7062000" cy="6159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6" name="Google Shape;256;p25"/>
          <p:cNvSpPr txBox="1">
            <a:spLocks noGrp="1"/>
          </p:cNvSpPr>
          <p:nvPr>
            <p:ph type="subTitle" idx="1"/>
          </p:nvPr>
        </p:nvSpPr>
        <p:spPr>
          <a:xfrm>
            <a:off x="1950863" y="1724125"/>
            <a:ext cx="1771200" cy="396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 name="Google Shape;257;p25"/>
          <p:cNvSpPr txBox="1">
            <a:spLocks noGrp="1"/>
          </p:cNvSpPr>
          <p:nvPr>
            <p:ph type="subTitle" idx="6"/>
          </p:nvPr>
        </p:nvSpPr>
        <p:spPr>
          <a:xfrm>
            <a:off x="3726825" y="1724125"/>
            <a:ext cx="1771200" cy="396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25"/>
          <p:cNvSpPr txBox="1">
            <a:spLocks noGrp="1"/>
          </p:cNvSpPr>
          <p:nvPr>
            <p:ph type="subTitle" idx="7"/>
          </p:nvPr>
        </p:nvSpPr>
        <p:spPr>
          <a:xfrm>
            <a:off x="5503900" y="1724125"/>
            <a:ext cx="1771200" cy="396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25"/>
          <p:cNvSpPr txBox="1">
            <a:spLocks noGrp="1"/>
          </p:cNvSpPr>
          <p:nvPr>
            <p:ph type="subTitle" idx="8"/>
          </p:nvPr>
        </p:nvSpPr>
        <p:spPr>
          <a:xfrm>
            <a:off x="7282625" y="1724120"/>
            <a:ext cx="1771200" cy="396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25"/>
          <p:cNvSpPr txBox="1">
            <a:spLocks noGrp="1"/>
          </p:cNvSpPr>
          <p:nvPr>
            <p:ph type="subTitle" idx="9"/>
          </p:nvPr>
        </p:nvSpPr>
        <p:spPr>
          <a:xfrm>
            <a:off x="337750" y="4207225"/>
            <a:ext cx="1339200" cy="1548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1" name="Google Shape;261;p25"/>
          <p:cNvSpPr txBox="1">
            <a:spLocks noGrp="1"/>
          </p:cNvSpPr>
          <p:nvPr>
            <p:ph type="subTitle" idx="13"/>
          </p:nvPr>
        </p:nvSpPr>
        <p:spPr>
          <a:xfrm>
            <a:off x="337750" y="3737375"/>
            <a:ext cx="1339200" cy="1548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2" name="Google Shape;262;p25"/>
          <p:cNvSpPr txBox="1">
            <a:spLocks noGrp="1"/>
          </p:cNvSpPr>
          <p:nvPr>
            <p:ph type="subTitle" idx="14"/>
          </p:nvPr>
        </p:nvSpPr>
        <p:spPr>
          <a:xfrm>
            <a:off x="337750" y="3247775"/>
            <a:ext cx="1339200" cy="1548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3" name="Google Shape;263;p25"/>
          <p:cNvSpPr txBox="1">
            <a:spLocks noGrp="1"/>
          </p:cNvSpPr>
          <p:nvPr>
            <p:ph type="subTitle" idx="15"/>
          </p:nvPr>
        </p:nvSpPr>
        <p:spPr>
          <a:xfrm>
            <a:off x="337750" y="2758175"/>
            <a:ext cx="1339200" cy="1548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4" name="Google Shape;264;p25"/>
          <p:cNvSpPr txBox="1">
            <a:spLocks noGrp="1"/>
          </p:cNvSpPr>
          <p:nvPr>
            <p:ph type="subTitle" idx="16"/>
          </p:nvPr>
        </p:nvSpPr>
        <p:spPr>
          <a:xfrm>
            <a:off x="337750" y="2268575"/>
            <a:ext cx="1339200" cy="1548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a:endParaRPr/>
          </a:p>
        </p:txBody>
      </p:sp>
      <p:sp>
        <p:nvSpPr>
          <p:cNvPr id="265" name="Google Shape;265;p25"/>
          <p:cNvSpPr txBox="1">
            <a:spLocks noGrp="1"/>
          </p:cNvSpPr>
          <p:nvPr>
            <p:ph type="body" idx="17"/>
          </p:nvPr>
        </p:nvSpPr>
        <p:spPr>
          <a:xfrm>
            <a:off x="7279013" y="42072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66" name="Google Shape;266;p25"/>
          <p:cNvSpPr txBox="1">
            <a:spLocks noGrp="1"/>
          </p:cNvSpPr>
          <p:nvPr>
            <p:ph type="body" idx="18"/>
          </p:nvPr>
        </p:nvSpPr>
        <p:spPr>
          <a:xfrm>
            <a:off x="7279013" y="373647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67" name="Google Shape;267;p25"/>
          <p:cNvSpPr txBox="1">
            <a:spLocks noGrp="1"/>
          </p:cNvSpPr>
          <p:nvPr>
            <p:ph type="body" idx="19"/>
          </p:nvPr>
        </p:nvSpPr>
        <p:spPr>
          <a:xfrm>
            <a:off x="7279013" y="32473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68" name="Google Shape;268;p25"/>
          <p:cNvSpPr txBox="1">
            <a:spLocks noGrp="1"/>
          </p:cNvSpPr>
          <p:nvPr>
            <p:ph type="body" idx="20"/>
          </p:nvPr>
        </p:nvSpPr>
        <p:spPr>
          <a:xfrm>
            <a:off x="7279013" y="27580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69" name="Google Shape;269;p25"/>
          <p:cNvSpPr txBox="1">
            <a:spLocks noGrp="1"/>
          </p:cNvSpPr>
          <p:nvPr>
            <p:ph type="body" idx="21"/>
          </p:nvPr>
        </p:nvSpPr>
        <p:spPr>
          <a:xfrm>
            <a:off x="7279013" y="22687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70" name="Google Shape;270;p25"/>
          <p:cNvSpPr txBox="1">
            <a:spLocks noGrp="1"/>
          </p:cNvSpPr>
          <p:nvPr>
            <p:ph type="body" idx="22"/>
          </p:nvPr>
        </p:nvSpPr>
        <p:spPr>
          <a:xfrm>
            <a:off x="5503913" y="42072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71" name="Google Shape;271;p25"/>
          <p:cNvSpPr txBox="1">
            <a:spLocks noGrp="1"/>
          </p:cNvSpPr>
          <p:nvPr>
            <p:ph type="body" idx="23"/>
          </p:nvPr>
        </p:nvSpPr>
        <p:spPr>
          <a:xfrm>
            <a:off x="5503913" y="373647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72" name="Google Shape;272;p25"/>
          <p:cNvSpPr txBox="1">
            <a:spLocks noGrp="1"/>
          </p:cNvSpPr>
          <p:nvPr>
            <p:ph type="body" idx="24"/>
          </p:nvPr>
        </p:nvSpPr>
        <p:spPr>
          <a:xfrm>
            <a:off x="5503913" y="32473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73" name="Google Shape;273;p25"/>
          <p:cNvSpPr txBox="1">
            <a:spLocks noGrp="1"/>
          </p:cNvSpPr>
          <p:nvPr>
            <p:ph type="body" idx="25"/>
          </p:nvPr>
        </p:nvSpPr>
        <p:spPr>
          <a:xfrm>
            <a:off x="5503913" y="27580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74" name="Google Shape;274;p25"/>
          <p:cNvSpPr txBox="1">
            <a:spLocks noGrp="1"/>
          </p:cNvSpPr>
          <p:nvPr>
            <p:ph type="body" idx="26"/>
          </p:nvPr>
        </p:nvSpPr>
        <p:spPr>
          <a:xfrm>
            <a:off x="5503913" y="22687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75" name="Google Shape;275;p25"/>
          <p:cNvSpPr txBox="1">
            <a:spLocks noGrp="1"/>
          </p:cNvSpPr>
          <p:nvPr>
            <p:ph type="body" idx="27"/>
          </p:nvPr>
        </p:nvSpPr>
        <p:spPr>
          <a:xfrm>
            <a:off x="3722638" y="42072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76" name="Google Shape;276;p25"/>
          <p:cNvSpPr txBox="1">
            <a:spLocks noGrp="1"/>
          </p:cNvSpPr>
          <p:nvPr>
            <p:ph type="body" idx="28"/>
          </p:nvPr>
        </p:nvSpPr>
        <p:spPr>
          <a:xfrm>
            <a:off x="3722638" y="373647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77" name="Google Shape;277;p25"/>
          <p:cNvSpPr txBox="1">
            <a:spLocks noGrp="1"/>
          </p:cNvSpPr>
          <p:nvPr>
            <p:ph type="body" idx="29"/>
          </p:nvPr>
        </p:nvSpPr>
        <p:spPr>
          <a:xfrm>
            <a:off x="3722638" y="32473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78" name="Google Shape;278;p25"/>
          <p:cNvSpPr txBox="1">
            <a:spLocks noGrp="1"/>
          </p:cNvSpPr>
          <p:nvPr>
            <p:ph type="body" idx="30"/>
          </p:nvPr>
        </p:nvSpPr>
        <p:spPr>
          <a:xfrm>
            <a:off x="3722638" y="27580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79" name="Google Shape;279;p25"/>
          <p:cNvSpPr txBox="1">
            <a:spLocks noGrp="1"/>
          </p:cNvSpPr>
          <p:nvPr>
            <p:ph type="body" idx="31"/>
          </p:nvPr>
        </p:nvSpPr>
        <p:spPr>
          <a:xfrm>
            <a:off x="3722638" y="22687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80" name="Google Shape;280;p25"/>
          <p:cNvSpPr txBox="1">
            <a:spLocks noGrp="1"/>
          </p:cNvSpPr>
          <p:nvPr>
            <p:ph type="body" idx="32"/>
          </p:nvPr>
        </p:nvSpPr>
        <p:spPr>
          <a:xfrm>
            <a:off x="1941375" y="42072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81" name="Google Shape;281;p25"/>
          <p:cNvSpPr txBox="1">
            <a:spLocks noGrp="1"/>
          </p:cNvSpPr>
          <p:nvPr>
            <p:ph type="body" idx="33"/>
          </p:nvPr>
        </p:nvSpPr>
        <p:spPr>
          <a:xfrm>
            <a:off x="1941375" y="373647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82" name="Google Shape;282;p25"/>
          <p:cNvSpPr txBox="1">
            <a:spLocks noGrp="1"/>
          </p:cNvSpPr>
          <p:nvPr>
            <p:ph type="body" idx="34"/>
          </p:nvPr>
        </p:nvSpPr>
        <p:spPr>
          <a:xfrm>
            <a:off x="1941375" y="32473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83" name="Google Shape;283;p25"/>
          <p:cNvSpPr txBox="1">
            <a:spLocks noGrp="1"/>
          </p:cNvSpPr>
          <p:nvPr>
            <p:ph type="body" idx="35"/>
          </p:nvPr>
        </p:nvSpPr>
        <p:spPr>
          <a:xfrm>
            <a:off x="1941375" y="27580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84" name="Google Shape;284;p25"/>
          <p:cNvSpPr txBox="1">
            <a:spLocks noGrp="1"/>
          </p:cNvSpPr>
          <p:nvPr>
            <p:ph type="body" idx="36"/>
          </p:nvPr>
        </p:nvSpPr>
        <p:spPr>
          <a:xfrm>
            <a:off x="1941375" y="22687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and folder background 2">
  <p:cSld name="CUSTOM_1_1_1_3">
    <p:spTree>
      <p:nvGrpSpPr>
        <p:cNvPr id="1" name="Shape 285"/>
        <p:cNvGrpSpPr/>
        <p:nvPr/>
      </p:nvGrpSpPr>
      <p:grpSpPr>
        <a:xfrm>
          <a:off x="0" y="0"/>
          <a:ext cx="0" cy="0"/>
          <a:chOff x="0" y="0"/>
          <a:chExt cx="0" cy="0"/>
        </a:xfrm>
      </p:grpSpPr>
      <p:sp>
        <p:nvSpPr>
          <p:cNvPr id="286" name="Google Shape;286;p26"/>
          <p:cNvSpPr/>
          <p:nvPr/>
        </p:nvSpPr>
        <p:spPr>
          <a:xfrm>
            <a:off x="-2450" y="486600"/>
            <a:ext cx="9144000" cy="46569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287" name="Google Shape;287;p26"/>
          <p:cNvSpPr txBox="1">
            <a:spLocks noGrp="1"/>
          </p:cNvSpPr>
          <p:nvPr>
            <p:ph type="title"/>
          </p:nvPr>
        </p:nvSpPr>
        <p:spPr>
          <a:xfrm>
            <a:off x="4228867" y="131799"/>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a:endParaRPr/>
          </a:p>
        </p:txBody>
      </p:sp>
      <p:sp>
        <p:nvSpPr>
          <p:cNvPr id="288" name="Google Shape;288;p26"/>
          <p:cNvSpPr txBox="1">
            <a:spLocks noGrp="1"/>
          </p:cNvSpPr>
          <p:nvPr>
            <p:ph type="title" idx="2"/>
          </p:nvPr>
        </p:nvSpPr>
        <p:spPr>
          <a:xfrm>
            <a:off x="5723951" y="131799"/>
            <a:ext cx="14403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a:endParaRPr/>
          </a:p>
        </p:txBody>
      </p:sp>
      <p:sp>
        <p:nvSpPr>
          <p:cNvPr id="289" name="Google Shape;289;p26"/>
          <p:cNvSpPr txBox="1">
            <a:spLocks noGrp="1"/>
          </p:cNvSpPr>
          <p:nvPr>
            <p:ph type="title" idx="3"/>
          </p:nvPr>
        </p:nvSpPr>
        <p:spPr>
          <a:xfrm>
            <a:off x="1314610" y="131799"/>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a:endParaRPr/>
          </a:p>
        </p:txBody>
      </p:sp>
      <p:sp>
        <p:nvSpPr>
          <p:cNvPr id="290" name="Google Shape;290;p26"/>
          <p:cNvSpPr txBox="1">
            <a:spLocks noGrp="1"/>
          </p:cNvSpPr>
          <p:nvPr>
            <p:ph type="title" idx="4"/>
          </p:nvPr>
        </p:nvSpPr>
        <p:spPr>
          <a:xfrm>
            <a:off x="2777959" y="131799"/>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a:endParaRPr/>
          </a:p>
        </p:txBody>
      </p:sp>
      <p:sp>
        <p:nvSpPr>
          <p:cNvPr id="291" name="Google Shape;291;p26"/>
          <p:cNvSpPr txBox="1">
            <a:spLocks noGrp="1"/>
          </p:cNvSpPr>
          <p:nvPr>
            <p:ph type="body" idx="1"/>
          </p:nvPr>
        </p:nvSpPr>
        <p:spPr>
          <a:xfrm>
            <a:off x="7279013" y="42072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92" name="Google Shape;292;p26"/>
          <p:cNvSpPr txBox="1">
            <a:spLocks noGrp="1"/>
          </p:cNvSpPr>
          <p:nvPr>
            <p:ph type="body" idx="5"/>
          </p:nvPr>
        </p:nvSpPr>
        <p:spPr>
          <a:xfrm>
            <a:off x="7279013" y="373647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93" name="Google Shape;293;p26"/>
          <p:cNvSpPr txBox="1">
            <a:spLocks noGrp="1"/>
          </p:cNvSpPr>
          <p:nvPr>
            <p:ph type="body" idx="6"/>
          </p:nvPr>
        </p:nvSpPr>
        <p:spPr>
          <a:xfrm>
            <a:off x="7279013" y="32473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94" name="Google Shape;294;p26"/>
          <p:cNvSpPr txBox="1">
            <a:spLocks noGrp="1"/>
          </p:cNvSpPr>
          <p:nvPr>
            <p:ph type="body" idx="7"/>
          </p:nvPr>
        </p:nvSpPr>
        <p:spPr>
          <a:xfrm>
            <a:off x="7279013" y="27580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95" name="Google Shape;295;p26"/>
          <p:cNvSpPr txBox="1">
            <a:spLocks noGrp="1"/>
          </p:cNvSpPr>
          <p:nvPr>
            <p:ph type="body" idx="8"/>
          </p:nvPr>
        </p:nvSpPr>
        <p:spPr>
          <a:xfrm>
            <a:off x="7279013" y="22687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96" name="Google Shape;296;p26"/>
          <p:cNvSpPr txBox="1">
            <a:spLocks noGrp="1"/>
          </p:cNvSpPr>
          <p:nvPr>
            <p:ph type="body" idx="9"/>
          </p:nvPr>
        </p:nvSpPr>
        <p:spPr>
          <a:xfrm>
            <a:off x="5503913" y="42072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97" name="Google Shape;297;p26"/>
          <p:cNvSpPr txBox="1">
            <a:spLocks noGrp="1"/>
          </p:cNvSpPr>
          <p:nvPr>
            <p:ph type="body" idx="13"/>
          </p:nvPr>
        </p:nvSpPr>
        <p:spPr>
          <a:xfrm>
            <a:off x="5503913" y="373647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98" name="Google Shape;298;p26"/>
          <p:cNvSpPr txBox="1">
            <a:spLocks noGrp="1"/>
          </p:cNvSpPr>
          <p:nvPr>
            <p:ph type="body" idx="14"/>
          </p:nvPr>
        </p:nvSpPr>
        <p:spPr>
          <a:xfrm>
            <a:off x="5503913" y="32473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99" name="Google Shape;299;p26"/>
          <p:cNvSpPr txBox="1">
            <a:spLocks noGrp="1"/>
          </p:cNvSpPr>
          <p:nvPr>
            <p:ph type="body" idx="15"/>
          </p:nvPr>
        </p:nvSpPr>
        <p:spPr>
          <a:xfrm>
            <a:off x="5503913" y="27580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0" name="Google Shape;300;p26"/>
          <p:cNvSpPr txBox="1">
            <a:spLocks noGrp="1"/>
          </p:cNvSpPr>
          <p:nvPr>
            <p:ph type="body" idx="16"/>
          </p:nvPr>
        </p:nvSpPr>
        <p:spPr>
          <a:xfrm>
            <a:off x="5503913" y="22687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1" name="Google Shape;301;p26"/>
          <p:cNvSpPr txBox="1">
            <a:spLocks noGrp="1"/>
          </p:cNvSpPr>
          <p:nvPr>
            <p:ph type="body" idx="17"/>
          </p:nvPr>
        </p:nvSpPr>
        <p:spPr>
          <a:xfrm>
            <a:off x="3722638" y="42072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2" name="Google Shape;302;p26"/>
          <p:cNvSpPr txBox="1">
            <a:spLocks noGrp="1"/>
          </p:cNvSpPr>
          <p:nvPr>
            <p:ph type="body" idx="18"/>
          </p:nvPr>
        </p:nvSpPr>
        <p:spPr>
          <a:xfrm>
            <a:off x="3722638" y="373647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3" name="Google Shape;303;p26"/>
          <p:cNvSpPr txBox="1">
            <a:spLocks noGrp="1"/>
          </p:cNvSpPr>
          <p:nvPr>
            <p:ph type="body" idx="19"/>
          </p:nvPr>
        </p:nvSpPr>
        <p:spPr>
          <a:xfrm>
            <a:off x="3722638" y="32473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4" name="Google Shape;304;p26"/>
          <p:cNvSpPr txBox="1">
            <a:spLocks noGrp="1"/>
          </p:cNvSpPr>
          <p:nvPr>
            <p:ph type="body" idx="20"/>
          </p:nvPr>
        </p:nvSpPr>
        <p:spPr>
          <a:xfrm>
            <a:off x="3722638" y="27580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5" name="Google Shape;305;p26"/>
          <p:cNvSpPr txBox="1">
            <a:spLocks noGrp="1"/>
          </p:cNvSpPr>
          <p:nvPr>
            <p:ph type="body" idx="21"/>
          </p:nvPr>
        </p:nvSpPr>
        <p:spPr>
          <a:xfrm>
            <a:off x="3722638" y="22687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6" name="Google Shape;306;p26"/>
          <p:cNvSpPr txBox="1">
            <a:spLocks noGrp="1"/>
          </p:cNvSpPr>
          <p:nvPr>
            <p:ph type="body" idx="22"/>
          </p:nvPr>
        </p:nvSpPr>
        <p:spPr>
          <a:xfrm>
            <a:off x="1941375" y="42072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7" name="Google Shape;307;p26"/>
          <p:cNvSpPr txBox="1">
            <a:spLocks noGrp="1"/>
          </p:cNvSpPr>
          <p:nvPr>
            <p:ph type="body" idx="23"/>
          </p:nvPr>
        </p:nvSpPr>
        <p:spPr>
          <a:xfrm>
            <a:off x="1941375" y="373647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8" name="Google Shape;308;p26"/>
          <p:cNvSpPr txBox="1">
            <a:spLocks noGrp="1"/>
          </p:cNvSpPr>
          <p:nvPr>
            <p:ph type="body" idx="24"/>
          </p:nvPr>
        </p:nvSpPr>
        <p:spPr>
          <a:xfrm>
            <a:off x="1941375" y="3247325"/>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09" name="Google Shape;309;p26"/>
          <p:cNvSpPr txBox="1">
            <a:spLocks noGrp="1"/>
          </p:cNvSpPr>
          <p:nvPr>
            <p:ph type="body" idx="25"/>
          </p:nvPr>
        </p:nvSpPr>
        <p:spPr>
          <a:xfrm>
            <a:off x="1941375" y="27580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10" name="Google Shape;310;p26"/>
          <p:cNvSpPr txBox="1">
            <a:spLocks noGrp="1"/>
          </p:cNvSpPr>
          <p:nvPr>
            <p:ph type="body" idx="26"/>
          </p:nvPr>
        </p:nvSpPr>
        <p:spPr>
          <a:xfrm>
            <a:off x="1941375" y="2268713"/>
            <a:ext cx="1771200" cy="321300"/>
          </a:xfrm>
          <a:prstGeom prst="rect">
            <a:avLst/>
          </a:prstGeom>
        </p:spPr>
        <p:txBody>
          <a:bodyPr spcFirstLastPara="1" wrap="square" lIns="180000" tIns="0" rIns="0" bIns="180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11" name="Google Shape;311;p26"/>
          <p:cNvSpPr txBox="1">
            <a:spLocks noGrp="1"/>
          </p:cNvSpPr>
          <p:nvPr>
            <p:ph type="subTitle" idx="27"/>
          </p:nvPr>
        </p:nvSpPr>
        <p:spPr>
          <a:xfrm>
            <a:off x="7282625" y="1724120"/>
            <a:ext cx="1771200" cy="396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26"/>
          <p:cNvSpPr txBox="1">
            <a:spLocks noGrp="1"/>
          </p:cNvSpPr>
          <p:nvPr>
            <p:ph type="subTitle" idx="28"/>
          </p:nvPr>
        </p:nvSpPr>
        <p:spPr>
          <a:xfrm>
            <a:off x="337750" y="4207225"/>
            <a:ext cx="1339200" cy="1548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3" name="Google Shape;313;p26"/>
          <p:cNvSpPr txBox="1">
            <a:spLocks noGrp="1"/>
          </p:cNvSpPr>
          <p:nvPr>
            <p:ph type="subTitle" idx="29"/>
          </p:nvPr>
        </p:nvSpPr>
        <p:spPr>
          <a:xfrm>
            <a:off x="337750" y="3737375"/>
            <a:ext cx="1339200" cy="1548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4" name="Google Shape;314;p26"/>
          <p:cNvSpPr txBox="1">
            <a:spLocks noGrp="1"/>
          </p:cNvSpPr>
          <p:nvPr>
            <p:ph type="subTitle" idx="30"/>
          </p:nvPr>
        </p:nvSpPr>
        <p:spPr>
          <a:xfrm>
            <a:off x="337750" y="3247775"/>
            <a:ext cx="1339200" cy="1548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5" name="Google Shape;315;p26"/>
          <p:cNvSpPr txBox="1">
            <a:spLocks noGrp="1"/>
          </p:cNvSpPr>
          <p:nvPr>
            <p:ph type="subTitle" idx="31"/>
          </p:nvPr>
        </p:nvSpPr>
        <p:spPr>
          <a:xfrm>
            <a:off x="337750" y="2758175"/>
            <a:ext cx="1339200" cy="1548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6" name="Google Shape;316;p26"/>
          <p:cNvSpPr txBox="1">
            <a:spLocks noGrp="1"/>
          </p:cNvSpPr>
          <p:nvPr>
            <p:ph type="subTitle" idx="32"/>
          </p:nvPr>
        </p:nvSpPr>
        <p:spPr>
          <a:xfrm>
            <a:off x="337750" y="2268575"/>
            <a:ext cx="1339200" cy="1548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a:endParaRPr/>
          </a:p>
        </p:txBody>
      </p:sp>
      <p:sp>
        <p:nvSpPr>
          <p:cNvPr id="317" name="Google Shape;317;p26"/>
          <p:cNvSpPr txBox="1">
            <a:spLocks noGrp="1"/>
          </p:cNvSpPr>
          <p:nvPr>
            <p:ph type="title" idx="33"/>
          </p:nvPr>
        </p:nvSpPr>
        <p:spPr>
          <a:xfrm>
            <a:off x="596525" y="753313"/>
            <a:ext cx="7062000" cy="6159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8" name="Google Shape;318;p26"/>
          <p:cNvSpPr txBox="1">
            <a:spLocks noGrp="1"/>
          </p:cNvSpPr>
          <p:nvPr>
            <p:ph type="subTitle" idx="34"/>
          </p:nvPr>
        </p:nvSpPr>
        <p:spPr>
          <a:xfrm>
            <a:off x="1950863" y="1724125"/>
            <a:ext cx="1771200" cy="396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26"/>
          <p:cNvSpPr txBox="1">
            <a:spLocks noGrp="1"/>
          </p:cNvSpPr>
          <p:nvPr>
            <p:ph type="subTitle" idx="35"/>
          </p:nvPr>
        </p:nvSpPr>
        <p:spPr>
          <a:xfrm>
            <a:off x="3726825" y="1724125"/>
            <a:ext cx="1771200" cy="396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0" name="Google Shape;320;p26"/>
          <p:cNvSpPr txBox="1">
            <a:spLocks noGrp="1"/>
          </p:cNvSpPr>
          <p:nvPr>
            <p:ph type="subTitle" idx="36"/>
          </p:nvPr>
        </p:nvSpPr>
        <p:spPr>
          <a:xfrm>
            <a:off x="5503900" y="1724125"/>
            <a:ext cx="1771200" cy="396000"/>
          </a:xfrm>
          <a:prstGeom prst="rect">
            <a:avLst/>
          </a:prstGeom>
        </p:spPr>
        <p:txBody>
          <a:bodyPr spcFirstLastPara="1" wrap="square" lIns="180000" tIns="90000" rIns="0" bIns="90000" anchor="t" anchorCtr="0">
            <a:normAutofit/>
          </a:bodyPr>
          <a:lstStyle>
            <a:lvl1pPr lvl="0">
              <a:spcBef>
                <a:spcPts val="0"/>
              </a:spcBef>
              <a:spcAft>
                <a:spcPts val="0"/>
              </a:spcAft>
              <a:buClr>
                <a:schemeClr val="dk1"/>
              </a:buClr>
              <a:buSzPts val="1400"/>
              <a:buFont typeface="Hanken Grotesk"/>
              <a:buNone/>
              <a:defRPr sz="1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731">
          <p15:clr>
            <a:srgbClr val="E46962"/>
          </p15:clr>
        </p15:guide>
        <p15:guide id="2" orient="horz" pos="2435">
          <p15:clr>
            <a:srgbClr val="E46962"/>
          </p15:clr>
        </p15:guide>
        <p15:guide id="3" orient="horz" pos="1819">
          <p15:clr>
            <a:srgbClr val="E46962"/>
          </p15:clr>
        </p15:guide>
        <p15:guide id="4" orient="horz" pos="2129">
          <p15:clr>
            <a:srgbClr val="E46962"/>
          </p15:clr>
        </p15:guide>
        <p15:guide id="5" orient="horz" pos="151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Graphics and folder background">
  <p:cSld name="CUSTOM_1_1">
    <p:spTree>
      <p:nvGrpSpPr>
        <p:cNvPr id="1" name="Shape 321"/>
        <p:cNvGrpSpPr/>
        <p:nvPr/>
      </p:nvGrpSpPr>
      <p:grpSpPr>
        <a:xfrm>
          <a:off x="0" y="0"/>
          <a:ext cx="0" cy="0"/>
          <a:chOff x="0" y="0"/>
          <a:chExt cx="0" cy="0"/>
        </a:xfrm>
      </p:grpSpPr>
      <p:sp>
        <p:nvSpPr>
          <p:cNvPr id="322" name="Google Shape;322;p27"/>
          <p:cNvSpPr/>
          <p:nvPr/>
        </p:nvSpPr>
        <p:spPr>
          <a:xfrm>
            <a:off x="-2450" y="486600"/>
            <a:ext cx="9144000" cy="46569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323" name="Google Shape;323;p27"/>
          <p:cNvSpPr txBox="1">
            <a:spLocks noGrp="1"/>
          </p:cNvSpPr>
          <p:nvPr>
            <p:ph type="subTitle" idx="1"/>
          </p:nvPr>
        </p:nvSpPr>
        <p:spPr>
          <a:xfrm>
            <a:off x="131460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24" name="Google Shape;324;p27"/>
          <p:cNvSpPr txBox="1">
            <a:spLocks noGrp="1"/>
          </p:cNvSpPr>
          <p:nvPr>
            <p:ph type="subTitle" idx="2"/>
          </p:nvPr>
        </p:nvSpPr>
        <p:spPr>
          <a:xfrm>
            <a:off x="422885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25" name="Google Shape;325;p27"/>
          <p:cNvSpPr txBox="1">
            <a:spLocks noGrp="1"/>
          </p:cNvSpPr>
          <p:nvPr>
            <p:ph type="subTitle" idx="3"/>
          </p:nvPr>
        </p:nvSpPr>
        <p:spPr>
          <a:xfrm>
            <a:off x="572410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26" name="Google Shape;326;p27"/>
          <p:cNvSpPr txBox="1">
            <a:spLocks noGrp="1"/>
          </p:cNvSpPr>
          <p:nvPr>
            <p:ph type="title"/>
          </p:nvPr>
        </p:nvSpPr>
        <p:spPr>
          <a:xfrm>
            <a:off x="2777959" y="131799"/>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a:endParaRPr/>
          </a:p>
        </p:txBody>
      </p:sp>
      <p:sp>
        <p:nvSpPr>
          <p:cNvPr id="327" name="Google Shape;327;p27"/>
          <p:cNvSpPr txBox="1">
            <a:spLocks noGrp="1"/>
          </p:cNvSpPr>
          <p:nvPr>
            <p:ph type="subTitle" idx="4"/>
          </p:nvPr>
        </p:nvSpPr>
        <p:spPr>
          <a:xfrm>
            <a:off x="4617888" y="2276000"/>
            <a:ext cx="4291500" cy="525600"/>
          </a:xfrm>
          <a:prstGeom prst="rect">
            <a:avLst/>
          </a:prstGeom>
        </p:spPr>
        <p:txBody>
          <a:bodyPr spcFirstLastPara="1" wrap="square" lIns="180000" tIns="90000" rIns="180000" bIns="0" anchor="t" anchorCtr="0">
            <a:normAutofit/>
          </a:bodyPr>
          <a:lstStyle>
            <a:lvl1pPr lvl="0">
              <a:spcBef>
                <a:spcPts val="0"/>
              </a:spcBef>
              <a:spcAft>
                <a:spcPts val="0"/>
              </a:spcAft>
              <a:buClr>
                <a:schemeClr val="dk1"/>
              </a:buClr>
              <a:buSzPts val="1600"/>
              <a:buFont typeface="Neuton Light"/>
              <a:buNone/>
              <a:defRPr sz="1600">
                <a:latin typeface="Neuton Light"/>
                <a:ea typeface="Neuton Light"/>
                <a:cs typeface="Neuton Light"/>
                <a:sym typeface="Neuton Light"/>
              </a:defRPr>
            </a:lvl1pPr>
            <a:lvl2pPr lvl="1">
              <a:spcBef>
                <a:spcPts val="0"/>
              </a:spcBef>
              <a:spcAft>
                <a:spcPts val="0"/>
              </a:spcAft>
              <a:buSzPts val="1600"/>
              <a:buFont typeface="Neuton Light"/>
              <a:buNone/>
              <a:defRPr sz="1600">
                <a:latin typeface="Neuton Light"/>
                <a:ea typeface="Neuton Light"/>
                <a:cs typeface="Neuton Light"/>
                <a:sym typeface="Neuton Light"/>
              </a:defRPr>
            </a:lvl2pPr>
            <a:lvl3pPr lvl="2">
              <a:spcBef>
                <a:spcPts val="0"/>
              </a:spcBef>
              <a:spcAft>
                <a:spcPts val="0"/>
              </a:spcAft>
              <a:buSzPts val="1600"/>
              <a:buFont typeface="Neuton Light"/>
              <a:buNone/>
              <a:defRPr sz="1600">
                <a:latin typeface="Neuton Light"/>
                <a:ea typeface="Neuton Light"/>
                <a:cs typeface="Neuton Light"/>
                <a:sym typeface="Neuton Light"/>
              </a:defRPr>
            </a:lvl3pPr>
            <a:lvl4pPr lvl="3">
              <a:spcBef>
                <a:spcPts val="0"/>
              </a:spcBef>
              <a:spcAft>
                <a:spcPts val="0"/>
              </a:spcAft>
              <a:buSzPts val="1600"/>
              <a:buFont typeface="Neuton Light"/>
              <a:buNone/>
              <a:defRPr sz="1600">
                <a:latin typeface="Neuton Light"/>
                <a:ea typeface="Neuton Light"/>
                <a:cs typeface="Neuton Light"/>
                <a:sym typeface="Neuton Light"/>
              </a:defRPr>
            </a:lvl4pPr>
            <a:lvl5pPr lvl="4">
              <a:spcBef>
                <a:spcPts val="0"/>
              </a:spcBef>
              <a:spcAft>
                <a:spcPts val="0"/>
              </a:spcAft>
              <a:buSzPts val="1600"/>
              <a:buFont typeface="Neuton Light"/>
              <a:buNone/>
              <a:defRPr sz="1600">
                <a:latin typeface="Neuton Light"/>
                <a:ea typeface="Neuton Light"/>
                <a:cs typeface="Neuton Light"/>
                <a:sym typeface="Neuton Light"/>
              </a:defRPr>
            </a:lvl5pPr>
            <a:lvl6pPr lvl="5">
              <a:spcBef>
                <a:spcPts val="0"/>
              </a:spcBef>
              <a:spcAft>
                <a:spcPts val="0"/>
              </a:spcAft>
              <a:buSzPts val="1600"/>
              <a:buFont typeface="Neuton Light"/>
              <a:buNone/>
              <a:defRPr sz="1600">
                <a:latin typeface="Neuton Light"/>
                <a:ea typeface="Neuton Light"/>
                <a:cs typeface="Neuton Light"/>
                <a:sym typeface="Neuton Light"/>
              </a:defRPr>
            </a:lvl6pPr>
            <a:lvl7pPr lvl="6">
              <a:spcBef>
                <a:spcPts val="0"/>
              </a:spcBef>
              <a:spcAft>
                <a:spcPts val="0"/>
              </a:spcAft>
              <a:buSzPts val="1600"/>
              <a:buFont typeface="Neuton Light"/>
              <a:buNone/>
              <a:defRPr sz="1600">
                <a:latin typeface="Neuton Light"/>
                <a:ea typeface="Neuton Light"/>
                <a:cs typeface="Neuton Light"/>
                <a:sym typeface="Neuton Light"/>
              </a:defRPr>
            </a:lvl7pPr>
            <a:lvl8pPr lvl="7">
              <a:spcBef>
                <a:spcPts val="0"/>
              </a:spcBef>
              <a:spcAft>
                <a:spcPts val="0"/>
              </a:spcAft>
              <a:buSzPts val="1600"/>
              <a:buFont typeface="Neuton Light"/>
              <a:buNone/>
              <a:defRPr sz="1600">
                <a:latin typeface="Neuton Light"/>
                <a:ea typeface="Neuton Light"/>
                <a:cs typeface="Neuton Light"/>
                <a:sym typeface="Neuton Light"/>
              </a:defRPr>
            </a:lvl8pPr>
            <a:lvl9pPr lvl="8">
              <a:spcBef>
                <a:spcPts val="0"/>
              </a:spcBef>
              <a:spcAft>
                <a:spcPts val="0"/>
              </a:spcAft>
              <a:buSzPts val="1600"/>
              <a:buFont typeface="Neuton Light"/>
              <a:buNone/>
              <a:defRPr sz="1600">
                <a:latin typeface="Neuton Light"/>
                <a:ea typeface="Neuton Light"/>
                <a:cs typeface="Neuton Light"/>
                <a:sym typeface="Neuton Light"/>
              </a:defRPr>
            </a:lvl9pPr>
          </a:lstStyle>
          <a:p>
            <a:endParaRPr/>
          </a:p>
        </p:txBody>
      </p:sp>
      <p:cxnSp>
        <p:nvCxnSpPr>
          <p:cNvPr id="328" name="Google Shape;328;p27"/>
          <p:cNvCxnSpPr/>
          <p:nvPr/>
        </p:nvCxnSpPr>
        <p:spPr>
          <a:xfrm rot="10800000">
            <a:off x="5397992" y="3025650"/>
            <a:ext cx="0" cy="1576800"/>
          </a:xfrm>
          <a:prstGeom prst="straightConnector1">
            <a:avLst/>
          </a:prstGeom>
          <a:noFill/>
          <a:ln w="9525" cap="flat" cmpd="sng">
            <a:solidFill>
              <a:schemeClr val="dk1"/>
            </a:solidFill>
            <a:prstDash val="dot"/>
            <a:round/>
            <a:headEnd type="none" w="sm" len="sm"/>
            <a:tailEnd type="none" w="sm" len="sm"/>
          </a:ln>
        </p:spPr>
      </p:cxnSp>
      <p:cxnSp>
        <p:nvCxnSpPr>
          <p:cNvPr id="329" name="Google Shape;329;p27"/>
          <p:cNvCxnSpPr/>
          <p:nvPr/>
        </p:nvCxnSpPr>
        <p:spPr>
          <a:xfrm rot="10800000">
            <a:off x="6114201" y="3025007"/>
            <a:ext cx="0" cy="1576800"/>
          </a:xfrm>
          <a:prstGeom prst="straightConnector1">
            <a:avLst/>
          </a:prstGeom>
          <a:noFill/>
          <a:ln w="9525" cap="flat" cmpd="sng">
            <a:solidFill>
              <a:schemeClr val="dk1"/>
            </a:solidFill>
            <a:prstDash val="dot"/>
            <a:round/>
            <a:headEnd type="none" w="sm" len="sm"/>
            <a:tailEnd type="none" w="sm" len="sm"/>
          </a:ln>
        </p:spPr>
      </p:cxnSp>
      <p:cxnSp>
        <p:nvCxnSpPr>
          <p:cNvPr id="330" name="Google Shape;330;p27"/>
          <p:cNvCxnSpPr/>
          <p:nvPr/>
        </p:nvCxnSpPr>
        <p:spPr>
          <a:xfrm rot="10800000">
            <a:off x="6816098" y="3025650"/>
            <a:ext cx="0" cy="1576800"/>
          </a:xfrm>
          <a:prstGeom prst="straightConnector1">
            <a:avLst/>
          </a:prstGeom>
          <a:noFill/>
          <a:ln w="9525" cap="flat" cmpd="sng">
            <a:solidFill>
              <a:schemeClr val="dk1"/>
            </a:solidFill>
            <a:prstDash val="dot"/>
            <a:round/>
            <a:headEnd type="none" w="sm" len="sm"/>
            <a:tailEnd type="none" w="sm" len="sm"/>
          </a:ln>
        </p:spPr>
      </p:cxnSp>
      <p:cxnSp>
        <p:nvCxnSpPr>
          <p:cNvPr id="331" name="Google Shape;331;p27"/>
          <p:cNvCxnSpPr/>
          <p:nvPr/>
        </p:nvCxnSpPr>
        <p:spPr>
          <a:xfrm rot="10800000">
            <a:off x="7517325" y="3025650"/>
            <a:ext cx="0" cy="1576800"/>
          </a:xfrm>
          <a:prstGeom prst="straightConnector1">
            <a:avLst/>
          </a:prstGeom>
          <a:noFill/>
          <a:ln w="9525" cap="flat" cmpd="sng">
            <a:solidFill>
              <a:schemeClr val="dk1"/>
            </a:solidFill>
            <a:prstDash val="dot"/>
            <a:round/>
            <a:headEnd type="none" w="sm" len="sm"/>
            <a:tailEnd type="none" w="sm" len="sm"/>
          </a:ln>
        </p:spPr>
      </p:cxnSp>
      <p:cxnSp>
        <p:nvCxnSpPr>
          <p:cNvPr id="332" name="Google Shape;332;p27"/>
          <p:cNvCxnSpPr/>
          <p:nvPr/>
        </p:nvCxnSpPr>
        <p:spPr>
          <a:xfrm rot="10800000">
            <a:off x="8218904" y="3025011"/>
            <a:ext cx="0" cy="1576800"/>
          </a:xfrm>
          <a:prstGeom prst="straightConnector1">
            <a:avLst/>
          </a:prstGeom>
          <a:noFill/>
          <a:ln w="9525" cap="flat" cmpd="sng">
            <a:solidFill>
              <a:schemeClr val="dk1"/>
            </a:solidFill>
            <a:prstDash val="dot"/>
            <a:round/>
            <a:headEnd type="none" w="sm" len="sm"/>
            <a:tailEnd type="none" w="sm" len="sm"/>
          </a:ln>
        </p:spPr>
      </p:cxnSp>
      <p:cxnSp>
        <p:nvCxnSpPr>
          <p:cNvPr id="333" name="Google Shape;333;p27"/>
          <p:cNvCxnSpPr/>
          <p:nvPr/>
        </p:nvCxnSpPr>
        <p:spPr>
          <a:xfrm rot="10800000">
            <a:off x="5043384" y="4397242"/>
            <a:ext cx="3684900" cy="0"/>
          </a:xfrm>
          <a:prstGeom prst="straightConnector1">
            <a:avLst/>
          </a:prstGeom>
          <a:noFill/>
          <a:ln w="9525" cap="flat" cmpd="sng">
            <a:solidFill>
              <a:schemeClr val="dk1"/>
            </a:solidFill>
            <a:prstDash val="dot"/>
            <a:round/>
            <a:headEnd type="none" w="sm" len="sm"/>
            <a:tailEnd type="none" w="sm" len="sm"/>
          </a:ln>
        </p:spPr>
      </p:cxnSp>
      <p:cxnSp>
        <p:nvCxnSpPr>
          <p:cNvPr id="334" name="Google Shape;334;p27"/>
          <p:cNvCxnSpPr/>
          <p:nvPr/>
        </p:nvCxnSpPr>
        <p:spPr>
          <a:xfrm rot="10800000">
            <a:off x="5043384" y="4106948"/>
            <a:ext cx="3684900" cy="0"/>
          </a:xfrm>
          <a:prstGeom prst="straightConnector1">
            <a:avLst/>
          </a:prstGeom>
          <a:noFill/>
          <a:ln w="9525" cap="flat" cmpd="sng">
            <a:solidFill>
              <a:schemeClr val="dk1"/>
            </a:solidFill>
            <a:prstDash val="dot"/>
            <a:round/>
            <a:headEnd type="none" w="sm" len="sm"/>
            <a:tailEnd type="none" w="sm" len="sm"/>
          </a:ln>
        </p:spPr>
      </p:cxnSp>
      <p:cxnSp>
        <p:nvCxnSpPr>
          <p:cNvPr id="335" name="Google Shape;335;p27"/>
          <p:cNvCxnSpPr/>
          <p:nvPr/>
        </p:nvCxnSpPr>
        <p:spPr>
          <a:xfrm rot="10800000">
            <a:off x="5043384" y="3813733"/>
            <a:ext cx="3684900" cy="0"/>
          </a:xfrm>
          <a:prstGeom prst="straightConnector1">
            <a:avLst/>
          </a:prstGeom>
          <a:noFill/>
          <a:ln w="9525" cap="flat" cmpd="sng">
            <a:solidFill>
              <a:schemeClr val="dk1"/>
            </a:solidFill>
            <a:prstDash val="dot"/>
            <a:round/>
            <a:headEnd type="none" w="sm" len="sm"/>
            <a:tailEnd type="none" w="sm" len="sm"/>
          </a:ln>
        </p:spPr>
      </p:cxnSp>
      <p:cxnSp>
        <p:nvCxnSpPr>
          <p:cNvPr id="336" name="Google Shape;336;p27"/>
          <p:cNvCxnSpPr/>
          <p:nvPr/>
        </p:nvCxnSpPr>
        <p:spPr>
          <a:xfrm rot="10800000">
            <a:off x="5043384" y="3521491"/>
            <a:ext cx="3684900" cy="0"/>
          </a:xfrm>
          <a:prstGeom prst="straightConnector1">
            <a:avLst/>
          </a:prstGeom>
          <a:noFill/>
          <a:ln w="9525" cap="flat" cmpd="sng">
            <a:solidFill>
              <a:schemeClr val="dk1"/>
            </a:solidFill>
            <a:prstDash val="dot"/>
            <a:round/>
            <a:headEnd type="none" w="sm" len="sm"/>
            <a:tailEnd type="none" w="sm" len="sm"/>
          </a:ln>
        </p:spPr>
      </p:cxnSp>
      <p:cxnSp>
        <p:nvCxnSpPr>
          <p:cNvPr id="337" name="Google Shape;337;p27"/>
          <p:cNvCxnSpPr/>
          <p:nvPr/>
        </p:nvCxnSpPr>
        <p:spPr>
          <a:xfrm rot="10800000">
            <a:off x="5043384" y="3228574"/>
            <a:ext cx="3684900" cy="0"/>
          </a:xfrm>
          <a:prstGeom prst="straightConnector1">
            <a:avLst/>
          </a:prstGeom>
          <a:noFill/>
          <a:ln w="9525" cap="flat" cmpd="sng">
            <a:solidFill>
              <a:schemeClr val="dk1"/>
            </a:solidFill>
            <a:prstDash val="dot"/>
            <a:round/>
            <a:headEnd type="none" w="sm" len="sm"/>
            <a:tailEnd type="none" w="sm" len="sm"/>
          </a:ln>
        </p:spPr>
      </p:cxnSp>
      <p:cxnSp>
        <p:nvCxnSpPr>
          <p:cNvPr id="338" name="Google Shape;338;p27"/>
          <p:cNvCxnSpPr/>
          <p:nvPr/>
        </p:nvCxnSpPr>
        <p:spPr>
          <a:xfrm rot="10800000">
            <a:off x="5043640" y="4602364"/>
            <a:ext cx="3684900" cy="0"/>
          </a:xfrm>
          <a:prstGeom prst="straightConnector1">
            <a:avLst/>
          </a:prstGeom>
          <a:noFill/>
          <a:ln w="9525" cap="flat" cmpd="sng">
            <a:solidFill>
              <a:schemeClr val="dk1"/>
            </a:solidFill>
            <a:prstDash val="solid"/>
            <a:round/>
            <a:headEnd type="none" w="sm" len="sm"/>
            <a:tailEnd type="none" w="sm" len="sm"/>
          </a:ln>
        </p:spPr>
      </p:cxnSp>
      <p:cxnSp>
        <p:nvCxnSpPr>
          <p:cNvPr id="339" name="Google Shape;339;p27"/>
          <p:cNvCxnSpPr/>
          <p:nvPr/>
        </p:nvCxnSpPr>
        <p:spPr>
          <a:xfrm rot="10800000">
            <a:off x="5043455" y="3022856"/>
            <a:ext cx="0" cy="1582200"/>
          </a:xfrm>
          <a:prstGeom prst="straightConnector1">
            <a:avLst/>
          </a:prstGeom>
          <a:noFill/>
          <a:ln w="9525" cap="flat" cmpd="sng">
            <a:solidFill>
              <a:schemeClr val="dk1"/>
            </a:solidFill>
            <a:prstDash val="solid"/>
            <a:round/>
            <a:headEnd type="none" w="sm" len="sm"/>
            <a:tailEnd type="none" w="sm" len="sm"/>
          </a:ln>
        </p:spPr>
      </p:cxnSp>
      <p:sp>
        <p:nvSpPr>
          <p:cNvPr id="340" name="Google Shape;340;p27"/>
          <p:cNvSpPr txBox="1">
            <a:spLocks noGrp="1"/>
          </p:cNvSpPr>
          <p:nvPr>
            <p:ph type="subTitle" idx="5"/>
          </p:nvPr>
        </p:nvSpPr>
        <p:spPr>
          <a:xfrm>
            <a:off x="392000" y="4601800"/>
            <a:ext cx="916500" cy="1836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41" name="Google Shape;341;p27"/>
          <p:cNvSpPr txBox="1">
            <a:spLocks noGrp="1"/>
          </p:cNvSpPr>
          <p:nvPr>
            <p:ph type="subTitle" idx="6"/>
          </p:nvPr>
        </p:nvSpPr>
        <p:spPr>
          <a:xfrm>
            <a:off x="1390838" y="4601800"/>
            <a:ext cx="916500" cy="1836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42" name="Google Shape;342;p27"/>
          <p:cNvSpPr txBox="1">
            <a:spLocks noGrp="1"/>
          </p:cNvSpPr>
          <p:nvPr>
            <p:ph type="subTitle" idx="7"/>
          </p:nvPr>
        </p:nvSpPr>
        <p:spPr>
          <a:xfrm>
            <a:off x="2389500" y="4602800"/>
            <a:ext cx="903600" cy="1836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43" name="Google Shape;343;p27"/>
          <p:cNvSpPr txBox="1">
            <a:spLocks noGrp="1"/>
          </p:cNvSpPr>
          <p:nvPr>
            <p:ph type="subTitle" idx="8"/>
          </p:nvPr>
        </p:nvSpPr>
        <p:spPr>
          <a:xfrm>
            <a:off x="3388150" y="4601800"/>
            <a:ext cx="960300" cy="1836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44" name="Google Shape;344;p27"/>
          <p:cNvSpPr txBox="1">
            <a:spLocks noGrp="1"/>
          </p:cNvSpPr>
          <p:nvPr>
            <p:ph type="subTitle" idx="9"/>
          </p:nvPr>
        </p:nvSpPr>
        <p:spPr>
          <a:xfrm>
            <a:off x="392025" y="4022425"/>
            <a:ext cx="916500" cy="5796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45" name="Google Shape;345;p27"/>
          <p:cNvSpPr txBox="1">
            <a:spLocks noGrp="1"/>
          </p:cNvSpPr>
          <p:nvPr>
            <p:ph type="subTitle" idx="13"/>
          </p:nvPr>
        </p:nvSpPr>
        <p:spPr>
          <a:xfrm>
            <a:off x="1391050" y="3875575"/>
            <a:ext cx="916500" cy="7266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46" name="Google Shape;346;p27"/>
          <p:cNvSpPr txBox="1">
            <a:spLocks noGrp="1"/>
          </p:cNvSpPr>
          <p:nvPr>
            <p:ph type="subTitle" idx="14"/>
          </p:nvPr>
        </p:nvSpPr>
        <p:spPr>
          <a:xfrm>
            <a:off x="2390200" y="3875575"/>
            <a:ext cx="916500" cy="7266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47" name="Google Shape;347;p27"/>
          <p:cNvSpPr txBox="1">
            <a:spLocks noGrp="1"/>
          </p:cNvSpPr>
          <p:nvPr>
            <p:ph type="subTitle" idx="15"/>
          </p:nvPr>
        </p:nvSpPr>
        <p:spPr>
          <a:xfrm>
            <a:off x="3394525" y="4022425"/>
            <a:ext cx="954000" cy="579600"/>
          </a:xfrm>
          <a:prstGeom prst="rect">
            <a:avLst/>
          </a:prstGeom>
        </p:spPr>
        <p:txBody>
          <a:bodyPr spcFirstLastPara="1" wrap="square" lIns="54000" tIns="0" rIns="0" bIns="0" anchor="b" anchorCtr="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48" name="Google Shape;348;p27"/>
          <p:cNvSpPr txBox="1">
            <a:spLocks noGrp="1"/>
          </p:cNvSpPr>
          <p:nvPr>
            <p:ph type="subTitle" idx="16"/>
          </p:nvPr>
        </p:nvSpPr>
        <p:spPr>
          <a:xfrm>
            <a:off x="227625" y="2276000"/>
            <a:ext cx="4291500" cy="525600"/>
          </a:xfrm>
          <a:prstGeom prst="rect">
            <a:avLst/>
          </a:prstGeom>
        </p:spPr>
        <p:txBody>
          <a:bodyPr spcFirstLastPara="1" wrap="square" lIns="180000" tIns="90000" rIns="180000" bIns="0" anchor="t" anchorCtr="0">
            <a:normAutofit/>
          </a:bodyPr>
          <a:lstStyle>
            <a:lvl1pPr lvl="0">
              <a:spcBef>
                <a:spcPts val="0"/>
              </a:spcBef>
              <a:spcAft>
                <a:spcPts val="0"/>
              </a:spcAft>
              <a:buClr>
                <a:schemeClr val="dk1"/>
              </a:buClr>
              <a:buSzPts val="1600"/>
              <a:buFont typeface="Neuton Light"/>
              <a:buNone/>
              <a:defRPr sz="1600">
                <a:latin typeface="Neuton Light"/>
                <a:ea typeface="Neuton Light"/>
                <a:cs typeface="Neuton Light"/>
                <a:sym typeface="Neuton Light"/>
              </a:defRPr>
            </a:lvl1pPr>
            <a:lvl2pPr lvl="1">
              <a:spcBef>
                <a:spcPts val="0"/>
              </a:spcBef>
              <a:spcAft>
                <a:spcPts val="0"/>
              </a:spcAft>
              <a:buSzPts val="1600"/>
              <a:buFont typeface="Neuton Light"/>
              <a:buNone/>
              <a:defRPr sz="1600">
                <a:latin typeface="Neuton Light"/>
                <a:ea typeface="Neuton Light"/>
                <a:cs typeface="Neuton Light"/>
                <a:sym typeface="Neuton Light"/>
              </a:defRPr>
            </a:lvl2pPr>
            <a:lvl3pPr lvl="2">
              <a:spcBef>
                <a:spcPts val="0"/>
              </a:spcBef>
              <a:spcAft>
                <a:spcPts val="0"/>
              </a:spcAft>
              <a:buSzPts val="1600"/>
              <a:buFont typeface="Neuton Light"/>
              <a:buNone/>
              <a:defRPr sz="1600">
                <a:latin typeface="Neuton Light"/>
                <a:ea typeface="Neuton Light"/>
                <a:cs typeface="Neuton Light"/>
                <a:sym typeface="Neuton Light"/>
              </a:defRPr>
            </a:lvl3pPr>
            <a:lvl4pPr lvl="3">
              <a:spcBef>
                <a:spcPts val="0"/>
              </a:spcBef>
              <a:spcAft>
                <a:spcPts val="0"/>
              </a:spcAft>
              <a:buSzPts val="1600"/>
              <a:buFont typeface="Neuton Light"/>
              <a:buNone/>
              <a:defRPr sz="1600">
                <a:latin typeface="Neuton Light"/>
                <a:ea typeface="Neuton Light"/>
                <a:cs typeface="Neuton Light"/>
                <a:sym typeface="Neuton Light"/>
              </a:defRPr>
            </a:lvl4pPr>
            <a:lvl5pPr lvl="4">
              <a:spcBef>
                <a:spcPts val="0"/>
              </a:spcBef>
              <a:spcAft>
                <a:spcPts val="0"/>
              </a:spcAft>
              <a:buSzPts val="1600"/>
              <a:buFont typeface="Neuton Light"/>
              <a:buNone/>
              <a:defRPr sz="1600">
                <a:latin typeface="Neuton Light"/>
                <a:ea typeface="Neuton Light"/>
                <a:cs typeface="Neuton Light"/>
                <a:sym typeface="Neuton Light"/>
              </a:defRPr>
            </a:lvl5pPr>
            <a:lvl6pPr lvl="5">
              <a:spcBef>
                <a:spcPts val="0"/>
              </a:spcBef>
              <a:spcAft>
                <a:spcPts val="0"/>
              </a:spcAft>
              <a:buSzPts val="1600"/>
              <a:buFont typeface="Neuton Light"/>
              <a:buNone/>
              <a:defRPr sz="1600">
                <a:latin typeface="Neuton Light"/>
                <a:ea typeface="Neuton Light"/>
                <a:cs typeface="Neuton Light"/>
                <a:sym typeface="Neuton Light"/>
              </a:defRPr>
            </a:lvl6pPr>
            <a:lvl7pPr lvl="6">
              <a:spcBef>
                <a:spcPts val="0"/>
              </a:spcBef>
              <a:spcAft>
                <a:spcPts val="0"/>
              </a:spcAft>
              <a:buSzPts val="1600"/>
              <a:buFont typeface="Neuton Light"/>
              <a:buNone/>
              <a:defRPr sz="1600">
                <a:latin typeface="Neuton Light"/>
                <a:ea typeface="Neuton Light"/>
                <a:cs typeface="Neuton Light"/>
                <a:sym typeface="Neuton Light"/>
              </a:defRPr>
            </a:lvl7pPr>
            <a:lvl8pPr lvl="7">
              <a:spcBef>
                <a:spcPts val="0"/>
              </a:spcBef>
              <a:spcAft>
                <a:spcPts val="0"/>
              </a:spcAft>
              <a:buSzPts val="1600"/>
              <a:buFont typeface="Neuton Light"/>
              <a:buNone/>
              <a:defRPr sz="1600">
                <a:latin typeface="Neuton Light"/>
                <a:ea typeface="Neuton Light"/>
                <a:cs typeface="Neuton Light"/>
                <a:sym typeface="Neuton Light"/>
              </a:defRPr>
            </a:lvl8pPr>
            <a:lvl9pPr lvl="8">
              <a:spcBef>
                <a:spcPts val="0"/>
              </a:spcBef>
              <a:spcAft>
                <a:spcPts val="0"/>
              </a:spcAft>
              <a:buSzPts val="1600"/>
              <a:buFont typeface="Neuton Light"/>
              <a:buNone/>
              <a:defRPr sz="1600">
                <a:latin typeface="Neuton Light"/>
                <a:ea typeface="Neuton Light"/>
                <a:cs typeface="Neuton Light"/>
                <a:sym typeface="Neuton Light"/>
              </a:defRPr>
            </a:lvl9pPr>
          </a:lstStyle>
          <a:p>
            <a:endParaRPr/>
          </a:p>
        </p:txBody>
      </p:sp>
      <p:sp>
        <p:nvSpPr>
          <p:cNvPr id="349" name="Google Shape;349;p27"/>
          <p:cNvSpPr txBox="1">
            <a:spLocks noGrp="1"/>
          </p:cNvSpPr>
          <p:nvPr>
            <p:ph type="subTitle" idx="17"/>
          </p:nvPr>
        </p:nvSpPr>
        <p:spPr>
          <a:xfrm>
            <a:off x="5401957" y="4602450"/>
            <a:ext cx="507600" cy="1836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50" name="Google Shape;350;p27"/>
          <p:cNvSpPr txBox="1">
            <a:spLocks noGrp="1"/>
          </p:cNvSpPr>
          <p:nvPr>
            <p:ph type="subTitle" idx="18"/>
          </p:nvPr>
        </p:nvSpPr>
        <p:spPr>
          <a:xfrm>
            <a:off x="6104132" y="4602450"/>
            <a:ext cx="507600" cy="1836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51" name="Google Shape;351;p27"/>
          <p:cNvSpPr txBox="1">
            <a:spLocks noGrp="1"/>
          </p:cNvSpPr>
          <p:nvPr>
            <p:ph type="subTitle" idx="19"/>
          </p:nvPr>
        </p:nvSpPr>
        <p:spPr>
          <a:xfrm>
            <a:off x="6811663" y="4602450"/>
            <a:ext cx="507600" cy="1836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52" name="Google Shape;352;p27"/>
          <p:cNvSpPr txBox="1">
            <a:spLocks noGrp="1"/>
          </p:cNvSpPr>
          <p:nvPr>
            <p:ph type="subTitle" idx="20"/>
          </p:nvPr>
        </p:nvSpPr>
        <p:spPr>
          <a:xfrm>
            <a:off x="8220182" y="4602450"/>
            <a:ext cx="507600" cy="1836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53" name="Google Shape;353;p27"/>
          <p:cNvSpPr txBox="1">
            <a:spLocks noGrp="1"/>
          </p:cNvSpPr>
          <p:nvPr>
            <p:ph type="subTitle" idx="21"/>
          </p:nvPr>
        </p:nvSpPr>
        <p:spPr>
          <a:xfrm>
            <a:off x="7516525" y="4602450"/>
            <a:ext cx="507600" cy="1836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54" name="Google Shape;354;p27"/>
          <p:cNvSpPr txBox="1">
            <a:spLocks noGrp="1"/>
          </p:cNvSpPr>
          <p:nvPr>
            <p:ph type="subTitle" idx="22"/>
          </p:nvPr>
        </p:nvSpPr>
        <p:spPr>
          <a:xfrm>
            <a:off x="4695907" y="4059350"/>
            <a:ext cx="309600" cy="936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55" name="Google Shape;355;p27"/>
          <p:cNvSpPr txBox="1">
            <a:spLocks noGrp="1"/>
          </p:cNvSpPr>
          <p:nvPr>
            <p:ph type="subTitle" idx="23"/>
          </p:nvPr>
        </p:nvSpPr>
        <p:spPr>
          <a:xfrm>
            <a:off x="4695907" y="4358875"/>
            <a:ext cx="309600" cy="936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56" name="Google Shape;356;p27"/>
          <p:cNvSpPr txBox="1">
            <a:spLocks noGrp="1"/>
          </p:cNvSpPr>
          <p:nvPr>
            <p:ph type="subTitle" idx="24"/>
          </p:nvPr>
        </p:nvSpPr>
        <p:spPr>
          <a:xfrm>
            <a:off x="4695907" y="3474700"/>
            <a:ext cx="309600" cy="936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57" name="Google Shape;357;p27"/>
          <p:cNvSpPr txBox="1">
            <a:spLocks noGrp="1"/>
          </p:cNvSpPr>
          <p:nvPr>
            <p:ph type="subTitle" idx="25"/>
          </p:nvPr>
        </p:nvSpPr>
        <p:spPr>
          <a:xfrm>
            <a:off x="4695907" y="3777850"/>
            <a:ext cx="309600" cy="936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58" name="Google Shape;358;p27"/>
          <p:cNvSpPr txBox="1">
            <a:spLocks noGrp="1"/>
          </p:cNvSpPr>
          <p:nvPr>
            <p:ph type="subTitle" idx="26"/>
          </p:nvPr>
        </p:nvSpPr>
        <p:spPr>
          <a:xfrm>
            <a:off x="4695907" y="3181775"/>
            <a:ext cx="309600" cy="936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59" name="Google Shape;359;p27"/>
          <p:cNvSpPr txBox="1">
            <a:spLocks noGrp="1"/>
          </p:cNvSpPr>
          <p:nvPr>
            <p:ph type="title" idx="27"/>
          </p:nvPr>
        </p:nvSpPr>
        <p:spPr>
          <a:xfrm>
            <a:off x="593775" y="707062"/>
            <a:ext cx="7196400" cy="615900"/>
          </a:xfrm>
          <a:prstGeom prst="rect">
            <a:avLst/>
          </a:prstGeom>
        </p:spPr>
        <p:txBody>
          <a:bodyPr spcFirstLastPara="1" wrap="square" lIns="0" tIns="0" rIns="0"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lumns 2">
  <p:cSld name="CUSTOM_7_1_1_1_1_1_1_1_1_1_1_1_1_1_1_1_1_9">
    <p:spTree>
      <p:nvGrpSpPr>
        <p:cNvPr id="1" name="Shape 360"/>
        <p:cNvGrpSpPr/>
        <p:nvPr/>
      </p:nvGrpSpPr>
      <p:grpSpPr>
        <a:xfrm>
          <a:off x="0" y="0"/>
          <a:ext cx="0" cy="0"/>
          <a:chOff x="0" y="0"/>
          <a:chExt cx="0" cy="0"/>
        </a:xfrm>
      </p:grpSpPr>
      <p:sp>
        <p:nvSpPr>
          <p:cNvPr id="361" name="Google Shape;361;p28"/>
          <p:cNvSpPr txBox="1">
            <a:spLocks noGrp="1"/>
          </p:cNvSpPr>
          <p:nvPr>
            <p:ph type="title"/>
          </p:nvPr>
        </p:nvSpPr>
        <p:spPr>
          <a:xfrm>
            <a:off x="2121700" y="637675"/>
            <a:ext cx="360000" cy="36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a:endParaRPr/>
          </a:p>
        </p:txBody>
      </p:sp>
      <p:sp>
        <p:nvSpPr>
          <p:cNvPr id="362" name="Google Shape;362;p28"/>
          <p:cNvSpPr txBox="1">
            <a:spLocks noGrp="1"/>
          </p:cNvSpPr>
          <p:nvPr>
            <p:ph type="title" idx="2"/>
          </p:nvPr>
        </p:nvSpPr>
        <p:spPr>
          <a:xfrm>
            <a:off x="3899225" y="637675"/>
            <a:ext cx="360000" cy="36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a:endParaRPr/>
          </a:p>
        </p:txBody>
      </p:sp>
      <p:sp>
        <p:nvSpPr>
          <p:cNvPr id="363" name="Google Shape;363;p28"/>
          <p:cNvSpPr txBox="1">
            <a:spLocks noGrp="1"/>
          </p:cNvSpPr>
          <p:nvPr>
            <p:ph type="title" idx="3"/>
          </p:nvPr>
        </p:nvSpPr>
        <p:spPr>
          <a:xfrm>
            <a:off x="5676475" y="637675"/>
            <a:ext cx="360000" cy="36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a:endParaRPr/>
          </a:p>
        </p:txBody>
      </p:sp>
      <p:sp>
        <p:nvSpPr>
          <p:cNvPr id="364" name="Google Shape;364;p28"/>
          <p:cNvSpPr txBox="1">
            <a:spLocks noGrp="1"/>
          </p:cNvSpPr>
          <p:nvPr>
            <p:ph type="title" idx="4"/>
          </p:nvPr>
        </p:nvSpPr>
        <p:spPr>
          <a:xfrm>
            <a:off x="7453725" y="637675"/>
            <a:ext cx="360000" cy="36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a:endParaRPr/>
          </a:p>
        </p:txBody>
      </p:sp>
      <p:sp>
        <p:nvSpPr>
          <p:cNvPr id="365" name="Google Shape;365;p28"/>
          <p:cNvSpPr txBox="1">
            <a:spLocks noGrp="1"/>
          </p:cNvSpPr>
          <p:nvPr>
            <p:ph type="title" idx="5"/>
          </p:nvPr>
        </p:nvSpPr>
        <p:spPr>
          <a:xfrm>
            <a:off x="341975" y="637675"/>
            <a:ext cx="360000" cy="360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a:endParaRPr/>
          </a:p>
        </p:txBody>
      </p:sp>
      <p:sp>
        <p:nvSpPr>
          <p:cNvPr id="366" name="Google Shape;366;p28"/>
          <p:cNvSpPr txBox="1">
            <a:spLocks noGrp="1"/>
          </p:cNvSpPr>
          <p:nvPr>
            <p:ph type="title" idx="6"/>
          </p:nvPr>
        </p:nvSpPr>
        <p:spPr>
          <a:xfrm>
            <a:off x="2184250" y="1183050"/>
            <a:ext cx="1440300" cy="252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367" name="Google Shape;367;p28"/>
          <p:cNvSpPr txBox="1">
            <a:spLocks noGrp="1"/>
          </p:cNvSpPr>
          <p:nvPr>
            <p:ph type="title" idx="7"/>
          </p:nvPr>
        </p:nvSpPr>
        <p:spPr>
          <a:xfrm>
            <a:off x="3962263" y="1183050"/>
            <a:ext cx="1440300" cy="252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368" name="Google Shape;368;p28"/>
          <p:cNvSpPr txBox="1">
            <a:spLocks noGrp="1"/>
          </p:cNvSpPr>
          <p:nvPr>
            <p:ph type="title" idx="8"/>
          </p:nvPr>
        </p:nvSpPr>
        <p:spPr>
          <a:xfrm>
            <a:off x="406525" y="1183050"/>
            <a:ext cx="1440300" cy="252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369" name="Google Shape;369;p28"/>
          <p:cNvSpPr txBox="1">
            <a:spLocks noGrp="1"/>
          </p:cNvSpPr>
          <p:nvPr>
            <p:ph type="title" idx="9"/>
          </p:nvPr>
        </p:nvSpPr>
        <p:spPr>
          <a:xfrm>
            <a:off x="5729600" y="1183050"/>
            <a:ext cx="1440300" cy="252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370" name="Google Shape;370;p28"/>
          <p:cNvSpPr txBox="1">
            <a:spLocks noGrp="1"/>
          </p:cNvSpPr>
          <p:nvPr>
            <p:ph type="title" idx="13"/>
          </p:nvPr>
        </p:nvSpPr>
        <p:spPr>
          <a:xfrm>
            <a:off x="7518138" y="1183050"/>
            <a:ext cx="1440300" cy="252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371" name="Google Shape;371;p28"/>
          <p:cNvSpPr txBox="1">
            <a:spLocks noGrp="1"/>
          </p:cNvSpPr>
          <p:nvPr>
            <p:ph type="body" idx="1"/>
          </p:nvPr>
        </p:nvSpPr>
        <p:spPr>
          <a:xfrm>
            <a:off x="223881" y="3318500"/>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72" name="Google Shape;372;p28"/>
          <p:cNvSpPr txBox="1">
            <a:spLocks noGrp="1"/>
          </p:cNvSpPr>
          <p:nvPr>
            <p:ph type="body" idx="14"/>
          </p:nvPr>
        </p:nvSpPr>
        <p:spPr>
          <a:xfrm>
            <a:off x="2004019" y="3316400"/>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73" name="Google Shape;373;p28"/>
          <p:cNvSpPr txBox="1">
            <a:spLocks noGrp="1"/>
          </p:cNvSpPr>
          <p:nvPr>
            <p:ph type="body" idx="15"/>
          </p:nvPr>
        </p:nvSpPr>
        <p:spPr>
          <a:xfrm>
            <a:off x="3781781" y="3317450"/>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74" name="Google Shape;374;p28"/>
          <p:cNvSpPr txBox="1">
            <a:spLocks noGrp="1"/>
          </p:cNvSpPr>
          <p:nvPr>
            <p:ph type="body" idx="16"/>
          </p:nvPr>
        </p:nvSpPr>
        <p:spPr>
          <a:xfrm>
            <a:off x="5559956" y="3315350"/>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75" name="Google Shape;375;p28"/>
          <p:cNvSpPr txBox="1">
            <a:spLocks noGrp="1"/>
          </p:cNvSpPr>
          <p:nvPr>
            <p:ph type="body" idx="17"/>
          </p:nvPr>
        </p:nvSpPr>
        <p:spPr>
          <a:xfrm>
            <a:off x="7341056" y="3315350"/>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76" name="Google Shape;376;p28"/>
          <p:cNvSpPr txBox="1">
            <a:spLocks noGrp="1"/>
          </p:cNvSpPr>
          <p:nvPr>
            <p:ph type="body" idx="18"/>
          </p:nvPr>
        </p:nvSpPr>
        <p:spPr>
          <a:xfrm>
            <a:off x="223881" y="4143425"/>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77" name="Google Shape;377;p28"/>
          <p:cNvSpPr txBox="1">
            <a:spLocks noGrp="1"/>
          </p:cNvSpPr>
          <p:nvPr>
            <p:ph type="body" idx="19"/>
          </p:nvPr>
        </p:nvSpPr>
        <p:spPr>
          <a:xfrm>
            <a:off x="2004019" y="4143425"/>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78" name="Google Shape;378;p28"/>
          <p:cNvSpPr txBox="1">
            <a:spLocks noGrp="1"/>
          </p:cNvSpPr>
          <p:nvPr>
            <p:ph type="body" idx="20"/>
          </p:nvPr>
        </p:nvSpPr>
        <p:spPr>
          <a:xfrm>
            <a:off x="3781781" y="4143425"/>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79" name="Google Shape;379;p28"/>
          <p:cNvSpPr txBox="1">
            <a:spLocks noGrp="1"/>
          </p:cNvSpPr>
          <p:nvPr>
            <p:ph type="body" idx="21"/>
          </p:nvPr>
        </p:nvSpPr>
        <p:spPr>
          <a:xfrm>
            <a:off x="5559956" y="4143425"/>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80" name="Google Shape;380;p28"/>
          <p:cNvSpPr txBox="1">
            <a:spLocks noGrp="1"/>
          </p:cNvSpPr>
          <p:nvPr>
            <p:ph type="body" idx="22"/>
          </p:nvPr>
        </p:nvSpPr>
        <p:spPr>
          <a:xfrm>
            <a:off x="7341056" y="4143425"/>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81" name="Google Shape;381;p28"/>
          <p:cNvSpPr txBox="1">
            <a:spLocks noGrp="1"/>
          </p:cNvSpPr>
          <p:nvPr>
            <p:ph type="title" idx="23"/>
          </p:nvPr>
        </p:nvSpPr>
        <p:spPr>
          <a:xfrm>
            <a:off x="3782413" y="1925063"/>
            <a:ext cx="1778700" cy="6519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382" name="Google Shape;382;p28"/>
          <p:cNvSpPr txBox="1">
            <a:spLocks noGrp="1"/>
          </p:cNvSpPr>
          <p:nvPr>
            <p:ph type="title" idx="24"/>
          </p:nvPr>
        </p:nvSpPr>
        <p:spPr>
          <a:xfrm>
            <a:off x="2004613" y="1924013"/>
            <a:ext cx="1778700" cy="6519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383" name="Google Shape;383;p28"/>
          <p:cNvSpPr txBox="1">
            <a:spLocks noGrp="1"/>
          </p:cNvSpPr>
          <p:nvPr>
            <p:ph type="title" idx="25"/>
          </p:nvPr>
        </p:nvSpPr>
        <p:spPr>
          <a:xfrm>
            <a:off x="227650" y="1926113"/>
            <a:ext cx="1778700" cy="6519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384" name="Google Shape;384;p28"/>
          <p:cNvSpPr txBox="1">
            <a:spLocks noGrp="1"/>
          </p:cNvSpPr>
          <p:nvPr>
            <p:ph type="title" idx="26"/>
          </p:nvPr>
        </p:nvSpPr>
        <p:spPr>
          <a:xfrm>
            <a:off x="7340875" y="1922963"/>
            <a:ext cx="1778700" cy="6519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385" name="Google Shape;385;p28"/>
          <p:cNvSpPr txBox="1">
            <a:spLocks noGrp="1"/>
          </p:cNvSpPr>
          <p:nvPr>
            <p:ph type="title" idx="27"/>
          </p:nvPr>
        </p:nvSpPr>
        <p:spPr>
          <a:xfrm>
            <a:off x="5559375" y="1922963"/>
            <a:ext cx="1778700" cy="651900"/>
          </a:xfrm>
          <a:prstGeom prst="rect">
            <a:avLst/>
          </a:prstGeom>
        </p:spPr>
        <p:txBody>
          <a:bodyPr spcFirstLastPara="1" wrap="square" lIns="108000" tIns="0" rIns="108000" bIns="54000" anchor="t" anchorCtr="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386" name="Google Shape;386;p28"/>
          <p:cNvSpPr txBox="1">
            <a:spLocks noGrp="1"/>
          </p:cNvSpPr>
          <p:nvPr>
            <p:ph type="subTitle" idx="28"/>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387" name="Google Shape;387;p28"/>
          <p:cNvSpPr txBox="1">
            <a:spLocks noGrp="1"/>
          </p:cNvSpPr>
          <p:nvPr>
            <p:ph type="body" idx="29"/>
          </p:nvPr>
        </p:nvSpPr>
        <p:spPr>
          <a:xfrm>
            <a:off x="223881" y="2490413"/>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88" name="Google Shape;388;p28"/>
          <p:cNvSpPr txBox="1">
            <a:spLocks noGrp="1"/>
          </p:cNvSpPr>
          <p:nvPr>
            <p:ph type="body" idx="30"/>
          </p:nvPr>
        </p:nvSpPr>
        <p:spPr>
          <a:xfrm>
            <a:off x="2004019" y="2488313"/>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89" name="Google Shape;389;p28"/>
          <p:cNvSpPr txBox="1">
            <a:spLocks noGrp="1"/>
          </p:cNvSpPr>
          <p:nvPr>
            <p:ph type="body" idx="31"/>
          </p:nvPr>
        </p:nvSpPr>
        <p:spPr>
          <a:xfrm>
            <a:off x="3781781" y="2489363"/>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90" name="Google Shape;390;p28"/>
          <p:cNvSpPr txBox="1">
            <a:spLocks noGrp="1"/>
          </p:cNvSpPr>
          <p:nvPr>
            <p:ph type="body" idx="32"/>
          </p:nvPr>
        </p:nvSpPr>
        <p:spPr>
          <a:xfrm>
            <a:off x="5559956" y="2487263"/>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391" name="Google Shape;391;p28"/>
          <p:cNvSpPr txBox="1">
            <a:spLocks noGrp="1"/>
          </p:cNvSpPr>
          <p:nvPr>
            <p:ph type="body" idx="33"/>
          </p:nvPr>
        </p:nvSpPr>
        <p:spPr>
          <a:xfrm>
            <a:off x="7341056" y="2487263"/>
            <a:ext cx="1778400" cy="651600"/>
          </a:xfrm>
          <a:prstGeom prst="rect">
            <a:avLst/>
          </a:prstGeom>
        </p:spPr>
        <p:txBody>
          <a:bodyPr spcFirstLastPara="1" wrap="square" lIns="108000" tIns="54000" rIns="10800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raphics 1">
  <p:cSld name="CUSTOM_7_1_1_1_1_1_1_1_1_1_1_1_1_1_1_1_1_7">
    <p:spTree>
      <p:nvGrpSpPr>
        <p:cNvPr id="1" name="Shape 392"/>
        <p:cNvGrpSpPr/>
        <p:nvPr/>
      </p:nvGrpSpPr>
      <p:grpSpPr>
        <a:xfrm>
          <a:off x="0" y="0"/>
          <a:ext cx="0" cy="0"/>
          <a:chOff x="0" y="0"/>
          <a:chExt cx="0" cy="0"/>
        </a:xfrm>
      </p:grpSpPr>
      <p:sp>
        <p:nvSpPr>
          <p:cNvPr id="393" name="Google Shape;393;p29"/>
          <p:cNvSpPr txBox="1">
            <a:spLocks noGrp="1"/>
          </p:cNvSpPr>
          <p:nvPr>
            <p:ph type="subTitle" idx="1"/>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394" name="Google Shape;394;p29"/>
          <p:cNvSpPr txBox="1">
            <a:spLocks noGrp="1"/>
          </p:cNvSpPr>
          <p:nvPr>
            <p:ph type="title"/>
          </p:nvPr>
        </p:nvSpPr>
        <p:spPr>
          <a:xfrm>
            <a:off x="594025" y="539600"/>
            <a:ext cx="7196700" cy="576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a:endParaRPr/>
          </a:p>
        </p:txBody>
      </p:sp>
      <p:cxnSp>
        <p:nvCxnSpPr>
          <p:cNvPr id="395" name="Google Shape;395;p29"/>
          <p:cNvCxnSpPr/>
          <p:nvPr/>
        </p:nvCxnSpPr>
        <p:spPr>
          <a:xfrm rot="10800000">
            <a:off x="1721971" y="1322379"/>
            <a:ext cx="0" cy="3222900"/>
          </a:xfrm>
          <a:prstGeom prst="straightConnector1">
            <a:avLst/>
          </a:prstGeom>
          <a:noFill/>
          <a:ln w="9525" cap="flat" cmpd="sng">
            <a:solidFill>
              <a:schemeClr val="dk1"/>
            </a:solidFill>
            <a:prstDash val="dot"/>
            <a:round/>
            <a:headEnd type="none" w="sm" len="sm"/>
            <a:tailEnd type="none" w="sm" len="sm"/>
          </a:ln>
        </p:spPr>
      </p:cxnSp>
      <p:cxnSp>
        <p:nvCxnSpPr>
          <p:cNvPr id="396" name="Google Shape;396;p29"/>
          <p:cNvCxnSpPr/>
          <p:nvPr/>
        </p:nvCxnSpPr>
        <p:spPr>
          <a:xfrm rot="10800000">
            <a:off x="3185875" y="1321065"/>
            <a:ext cx="0" cy="3222900"/>
          </a:xfrm>
          <a:prstGeom prst="straightConnector1">
            <a:avLst/>
          </a:prstGeom>
          <a:noFill/>
          <a:ln w="9525" cap="flat" cmpd="sng">
            <a:solidFill>
              <a:schemeClr val="dk1"/>
            </a:solidFill>
            <a:prstDash val="dot"/>
            <a:round/>
            <a:headEnd type="none" w="sm" len="sm"/>
            <a:tailEnd type="none" w="sm" len="sm"/>
          </a:ln>
        </p:spPr>
      </p:cxnSp>
      <p:cxnSp>
        <p:nvCxnSpPr>
          <p:cNvPr id="397" name="Google Shape;397;p29"/>
          <p:cNvCxnSpPr/>
          <p:nvPr/>
        </p:nvCxnSpPr>
        <p:spPr>
          <a:xfrm rot="10800000">
            <a:off x="4620526" y="1322379"/>
            <a:ext cx="0" cy="3222900"/>
          </a:xfrm>
          <a:prstGeom prst="straightConnector1">
            <a:avLst/>
          </a:prstGeom>
          <a:noFill/>
          <a:ln w="9525" cap="flat" cmpd="sng">
            <a:solidFill>
              <a:schemeClr val="dk1"/>
            </a:solidFill>
            <a:prstDash val="dot"/>
            <a:round/>
            <a:headEnd type="none" w="sm" len="sm"/>
            <a:tailEnd type="none" w="sm" len="sm"/>
          </a:ln>
        </p:spPr>
      </p:cxnSp>
      <p:cxnSp>
        <p:nvCxnSpPr>
          <p:cNvPr id="398" name="Google Shape;398;p29"/>
          <p:cNvCxnSpPr/>
          <p:nvPr/>
        </p:nvCxnSpPr>
        <p:spPr>
          <a:xfrm rot="10800000">
            <a:off x="6053808" y="1322379"/>
            <a:ext cx="0" cy="3222900"/>
          </a:xfrm>
          <a:prstGeom prst="straightConnector1">
            <a:avLst/>
          </a:prstGeom>
          <a:noFill/>
          <a:ln w="9525" cap="flat" cmpd="sng">
            <a:solidFill>
              <a:schemeClr val="dk1"/>
            </a:solidFill>
            <a:prstDash val="dot"/>
            <a:round/>
            <a:headEnd type="none" w="sm" len="sm"/>
            <a:tailEnd type="none" w="sm" len="sm"/>
          </a:ln>
        </p:spPr>
      </p:cxnSp>
      <p:cxnSp>
        <p:nvCxnSpPr>
          <p:cNvPr id="399" name="Google Shape;399;p29"/>
          <p:cNvCxnSpPr/>
          <p:nvPr/>
        </p:nvCxnSpPr>
        <p:spPr>
          <a:xfrm rot="10800000">
            <a:off x="7487809" y="1321073"/>
            <a:ext cx="0" cy="3222900"/>
          </a:xfrm>
          <a:prstGeom prst="straightConnector1">
            <a:avLst/>
          </a:prstGeom>
          <a:noFill/>
          <a:ln w="9525" cap="flat" cmpd="sng">
            <a:solidFill>
              <a:schemeClr val="dk1"/>
            </a:solidFill>
            <a:prstDash val="dot"/>
            <a:round/>
            <a:headEnd type="none" w="sm" len="sm"/>
            <a:tailEnd type="none" w="sm" len="sm"/>
          </a:ln>
        </p:spPr>
      </p:cxnSp>
      <p:cxnSp>
        <p:nvCxnSpPr>
          <p:cNvPr id="400" name="Google Shape;400;p29"/>
          <p:cNvCxnSpPr/>
          <p:nvPr/>
        </p:nvCxnSpPr>
        <p:spPr>
          <a:xfrm rot="10800000">
            <a:off x="997162" y="4125842"/>
            <a:ext cx="7531800" cy="0"/>
          </a:xfrm>
          <a:prstGeom prst="straightConnector1">
            <a:avLst/>
          </a:prstGeom>
          <a:noFill/>
          <a:ln w="9525" cap="flat" cmpd="sng">
            <a:solidFill>
              <a:schemeClr val="dk1"/>
            </a:solidFill>
            <a:prstDash val="dot"/>
            <a:round/>
            <a:headEnd type="none" w="sm" len="sm"/>
            <a:tailEnd type="none" w="sm" len="sm"/>
          </a:ln>
        </p:spPr>
      </p:cxnSp>
      <p:cxnSp>
        <p:nvCxnSpPr>
          <p:cNvPr id="401" name="Google Shape;401;p29"/>
          <p:cNvCxnSpPr/>
          <p:nvPr/>
        </p:nvCxnSpPr>
        <p:spPr>
          <a:xfrm rot="10800000">
            <a:off x="997162" y="3532492"/>
            <a:ext cx="7531800" cy="0"/>
          </a:xfrm>
          <a:prstGeom prst="straightConnector1">
            <a:avLst/>
          </a:prstGeom>
          <a:noFill/>
          <a:ln w="9525" cap="flat" cmpd="sng">
            <a:solidFill>
              <a:schemeClr val="dk1"/>
            </a:solidFill>
            <a:prstDash val="dot"/>
            <a:round/>
            <a:headEnd type="none" w="sm" len="sm"/>
            <a:tailEnd type="none" w="sm" len="sm"/>
          </a:ln>
        </p:spPr>
      </p:cxnSp>
      <p:cxnSp>
        <p:nvCxnSpPr>
          <p:cNvPr id="402" name="Google Shape;402;p29"/>
          <p:cNvCxnSpPr/>
          <p:nvPr/>
        </p:nvCxnSpPr>
        <p:spPr>
          <a:xfrm rot="10800000">
            <a:off x="997162" y="2933172"/>
            <a:ext cx="7531800" cy="0"/>
          </a:xfrm>
          <a:prstGeom prst="straightConnector1">
            <a:avLst/>
          </a:prstGeom>
          <a:noFill/>
          <a:ln w="9525" cap="flat" cmpd="sng">
            <a:solidFill>
              <a:schemeClr val="dk1"/>
            </a:solidFill>
            <a:prstDash val="dot"/>
            <a:round/>
            <a:headEnd type="none" w="sm" len="sm"/>
            <a:tailEnd type="none" w="sm" len="sm"/>
          </a:ln>
        </p:spPr>
      </p:cxnSp>
      <p:cxnSp>
        <p:nvCxnSpPr>
          <p:cNvPr id="403" name="Google Shape;403;p29"/>
          <p:cNvCxnSpPr/>
          <p:nvPr/>
        </p:nvCxnSpPr>
        <p:spPr>
          <a:xfrm rot="10800000">
            <a:off x="997162" y="2335841"/>
            <a:ext cx="7531800" cy="0"/>
          </a:xfrm>
          <a:prstGeom prst="straightConnector1">
            <a:avLst/>
          </a:prstGeom>
          <a:noFill/>
          <a:ln w="9525" cap="flat" cmpd="sng">
            <a:solidFill>
              <a:schemeClr val="dk1"/>
            </a:solidFill>
            <a:prstDash val="dot"/>
            <a:round/>
            <a:headEnd type="none" w="sm" len="sm"/>
            <a:tailEnd type="none" w="sm" len="sm"/>
          </a:ln>
        </p:spPr>
      </p:cxnSp>
      <p:cxnSp>
        <p:nvCxnSpPr>
          <p:cNvPr id="404" name="Google Shape;404;p29"/>
          <p:cNvCxnSpPr/>
          <p:nvPr/>
        </p:nvCxnSpPr>
        <p:spPr>
          <a:xfrm rot="10800000">
            <a:off x="997162" y="1737130"/>
            <a:ext cx="7531800" cy="0"/>
          </a:xfrm>
          <a:prstGeom prst="straightConnector1">
            <a:avLst/>
          </a:prstGeom>
          <a:noFill/>
          <a:ln w="9525" cap="flat" cmpd="sng">
            <a:solidFill>
              <a:schemeClr val="dk1"/>
            </a:solidFill>
            <a:prstDash val="dot"/>
            <a:round/>
            <a:headEnd type="none" w="sm" len="sm"/>
            <a:tailEnd type="none" w="sm" len="sm"/>
          </a:ln>
        </p:spPr>
      </p:cxnSp>
      <p:cxnSp>
        <p:nvCxnSpPr>
          <p:cNvPr id="405" name="Google Shape;405;p29"/>
          <p:cNvCxnSpPr/>
          <p:nvPr/>
        </p:nvCxnSpPr>
        <p:spPr>
          <a:xfrm rot="10800000">
            <a:off x="997686" y="4545103"/>
            <a:ext cx="7531800" cy="0"/>
          </a:xfrm>
          <a:prstGeom prst="straightConnector1">
            <a:avLst/>
          </a:prstGeom>
          <a:noFill/>
          <a:ln w="9525" cap="flat" cmpd="sng">
            <a:solidFill>
              <a:schemeClr val="dk1"/>
            </a:solidFill>
            <a:prstDash val="solid"/>
            <a:round/>
            <a:headEnd type="none" w="sm" len="sm"/>
            <a:tailEnd type="none" w="sm" len="sm"/>
          </a:ln>
        </p:spPr>
      </p:cxnSp>
      <p:cxnSp>
        <p:nvCxnSpPr>
          <p:cNvPr id="406" name="Google Shape;406;p29"/>
          <p:cNvCxnSpPr/>
          <p:nvPr/>
        </p:nvCxnSpPr>
        <p:spPr>
          <a:xfrm rot="10800000">
            <a:off x="997311" y="1316605"/>
            <a:ext cx="0" cy="3234000"/>
          </a:xfrm>
          <a:prstGeom prst="straightConnector1">
            <a:avLst/>
          </a:prstGeom>
          <a:noFill/>
          <a:ln w="9525" cap="flat" cmpd="sng">
            <a:solidFill>
              <a:schemeClr val="dk1"/>
            </a:solidFill>
            <a:prstDash val="solid"/>
            <a:round/>
            <a:headEnd type="none" w="sm" len="sm"/>
            <a:tailEnd type="none" w="sm" len="sm"/>
          </a:ln>
        </p:spPr>
      </p:cxnSp>
      <p:sp>
        <p:nvSpPr>
          <p:cNvPr id="407" name="Google Shape;407;p29"/>
          <p:cNvSpPr txBox="1">
            <a:spLocks noGrp="1"/>
          </p:cNvSpPr>
          <p:nvPr>
            <p:ph type="subTitle" idx="2"/>
          </p:nvPr>
        </p:nvSpPr>
        <p:spPr>
          <a:xfrm>
            <a:off x="1730075" y="4545279"/>
            <a:ext cx="1037400" cy="3753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b="1"/>
            </a:lvl1pPr>
            <a:lvl2pPr lvl="1">
              <a:spcBef>
                <a:spcPts val="0"/>
              </a:spcBef>
              <a:spcAft>
                <a:spcPts val="0"/>
              </a:spcAft>
              <a:buSzPts val="800"/>
              <a:buFont typeface="Hanken Grotesk"/>
              <a:buNone/>
              <a:defRPr sz="800" b="1"/>
            </a:lvl2pPr>
            <a:lvl3pPr lvl="2">
              <a:spcBef>
                <a:spcPts val="0"/>
              </a:spcBef>
              <a:spcAft>
                <a:spcPts val="0"/>
              </a:spcAft>
              <a:buSzPts val="800"/>
              <a:buFont typeface="Hanken Grotesk"/>
              <a:buNone/>
              <a:defRPr sz="800" b="1"/>
            </a:lvl3pPr>
            <a:lvl4pPr lvl="3">
              <a:spcBef>
                <a:spcPts val="0"/>
              </a:spcBef>
              <a:spcAft>
                <a:spcPts val="0"/>
              </a:spcAft>
              <a:buSzPts val="800"/>
              <a:buFont typeface="Hanken Grotesk"/>
              <a:buNone/>
              <a:defRPr sz="800" b="1"/>
            </a:lvl4pPr>
            <a:lvl5pPr lvl="4">
              <a:spcBef>
                <a:spcPts val="0"/>
              </a:spcBef>
              <a:spcAft>
                <a:spcPts val="0"/>
              </a:spcAft>
              <a:buSzPts val="800"/>
              <a:buFont typeface="Hanken Grotesk"/>
              <a:buNone/>
              <a:defRPr sz="800" b="1"/>
            </a:lvl5pPr>
            <a:lvl6pPr lvl="5">
              <a:spcBef>
                <a:spcPts val="0"/>
              </a:spcBef>
              <a:spcAft>
                <a:spcPts val="0"/>
              </a:spcAft>
              <a:buSzPts val="800"/>
              <a:buFont typeface="Hanken Grotesk"/>
              <a:buNone/>
              <a:defRPr sz="800" b="1"/>
            </a:lvl6pPr>
            <a:lvl7pPr lvl="6">
              <a:spcBef>
                <a:spcPts val="0"/>
              </a:spcBef>
              <a:spcAft>
                <a:spcPts val="0"/>
              </a:spcAft>
              <a:buSzPts val="800"/>
              <a:buFont typeface="Hanken Grotesk"/>
              <a:buNone/>
              <a:defRPr sz="800" b="1"/>
            </a:lvl7pPr>
            <a:lvl8pPr lvl="7">
              <a:spcBef>
                <a:spcPts val="0"/>
              </a:spcBef>
              <a:spcAft>
                <a:spcPts val="0"/>
              </a:spcAft>
              <a:buSzPts val="800"/>
              <a:buFont typeface="Hanken Grotesk"/>
              <a:buNone/>
              <a:defRPr sz="800" b="1"/>
            </a:lvl8pPr>
            <a:lvl9pPr lvl="8">
              <a:spcBef>
                <a:spcPts val="0"/>
              </a:spcBef>
              <a:spcAft>
                <a:spcPts val="0"/>
              </a:spcAft>
              <a:buSzPts val="800"/>
              <a:buFont typeface="Hanken Grotesk"/>
              <a:buNone/>
              <a:defRPr sz="800" b="1"/>
            </a:lvl9pPr>
          </a:lstStyle>
          <a:p>
            <a:endParaRPr/>
          </a:p>
        </p:txBody>
      </p:sp>
      <p:sp>
        <p:nvSpPr>
          <p:cNvPr id="408" name="Google Shape;408;p29"/>
          <p:cNvSpPr txBox="1">
            <a:spLocks noGrp="1"/>
          </p:cNvSpPr>
          <p:nvPr>
            <p:ph type="subTitle" idx="3"/>
          </p:nvPr>
        </p:nvSpPr>
        <p:spPr>
          <a:xfrm>
            <a:off x="3165294" y="4545279"/>
            <a:ext cx="1037400" cy="3753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b="1"/>
            </a:lvl1pPr>
            <a:lvl2pPr lvl="1">
              <a:spcBef>
                <a:spcPts val="0"/>
              </a:spcBef>
              <a:spcAft>
                <a:spcPts val="0"/>
              </a:spcAft>
              <a:buSzPts val="800"/>
              <a:buFont typeface="Hanken Grotesk"/>
              <a:buNone/>
              <a:defRPr sz="800" b="1"/>
            </a:lvl2pPr>
            <a:lvl3pPr lvl="2">
              <a:spcBef>
                <a:spcPts val="0"/>
              </a:spcBef>
              <a:spcAft>
                <a:spcPts val="0"/>
              </a:spcAft>
              <a:buSzPts val="800"/>
              <a:buFont typeface="Hanken Grotesk"/>
              <a:buNone/>
              <a:defRPr sz="800" b="1"/>
            </a:lvl3pPr>
            <a:lvl4pPr lvl="3">
              <a:spcBef>
                <a:spcPts val="0"/>
              </a:spcBef>
              <a:spcAft>
                <a:spcPts val="0"/>
              </a:spcAft>
              <a:buSzPts val="800"/>
              <a:buFont typeface="Hanken Grotesk"/>
              <a:buNone/>
              <a:defRPr sz="800" b="1"/>
            </a:lvl4pPr>
            <a:lvl5pPr lvl="4">
              <a:spcBef>
                <a:spcPts val="0"/>
              </a:spcBef>
              <a:spcAft>
                <a:spcPts val="0"/>
              </a:spcAft>
              <a:buSzPts val="800"/>
              <a:buFont typeface="Hanken Grotesk"/>
              <a:buNone/>
              <a:defRPr sz="800" b="1"/>
            </a:lvl5pPr>
            <a:lvl6pPr lvl="5">
              <a:spcBef>
                <a:spcPts val="0"/>
              </a:spcBef>
              <a:spcAft>
                <a:spcPts val="0"/>
              </a:spcAft>
              <a:buSzPts val="800"/>
              <a:buFont typeface="Hanken Grotesk"/>
              <a:buNone/>
              <a:defRPr sz="800" b="1"/>
            </a:lvl6pPr>
            <a:lvl7pPr lvl="6">
              <a:spcBef>
                <a:spcPts val="0"/>
              </a:spcBef>
              <a:spcAft>
                <a:spcPts val="0"/>
              </a:spcAft>
              <a:buSzPts val="800"/>
              <a:buFont typeface="Hanken Grotesk"/>
              <a:buNone/>
              <a:defRPr sz="800" b="1"/>
            </a:lvl7pPr>
            <a:lvl8pPr lvl="7">
              <a:spcBef>
                <a:spcPts val="0"/>
              </a:spcBef>
              <a:spcAft>
                <a:spcPts val="0"/>
              </a:spcAft>
              <a:buSzPts val="800"/>
              <a:buFont typeface="Hanken Grotesk"/>
              <a:buNone/>
              <a:defRPr sz="800" b="1"/>
            </a:lvl8pPr>
            <a:lvl9pPr lvl="8">
              <a:spcBef>
                <a:spcPts val="0"/>
              </a:spcBef>
              <a:spcAft>
                <a:spcPts val="0"/>
              </a:spcAft>
              <a:buSzPts val="800"/>
              <a:buFont typeface="Hanken Grotesk"/>
              <a:buNone/>
              <a:defRPr sz="800" b="1"/>
            </a:lvl9pPr>
          </a:lstStyle>
          <a:p>
            <a:endParaRPr/>
          </a:p>
        </p:txBody>
      </p:sp>
      <p:sp>
        <p:nvSpPr>
          <p:cNvPr id="409" name="Google Shape;409;p29"/>
          <p:cNvSpPr txBox="1">
            <a:spLocks noGrp="1"/>
          </p:cNvSpPr>
          <p:nvPr>
            <p:ph type="subTitle" idx="4"/>
          </p:nvPr>
        </p:nvSpPr>
        <p:spPr>
          <a:xfrm>
            <a:off x="4611461" y="4545279"/>
            <a:ext cx="1037400" cy="3753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b="1"/>
            </a:lvl1pPr>
            <a:lvl2pPr lvl="1">
              <a:spcBef>
                <a:spcPts val="0"/>
              </a:spcBef>
              <a:spcAft>
                <a:spcPts val="0"/>
              </a:spcAft>
              <a:buSzPts val="800"/>
              <a:buFont typeface="Hanken Grotesk"/>
              <a:buNone/>
              <a:defRPr sz="800" b="1"/>
            </a:lvl2pPr>
            <a:lvl3pPr lvl="2">
              <a:spcBef>
                <a:spcPts val="0"/>
              </a:spcBef>
              <a:spcAft>
                <a:spcPts val="0"/>
              </a:spcAft>
              <a:buSzPts val="800"/>
              <a:buFont typeface="Hanken Grotesk"/>
              <a:buNone/>
              <a:defRPr sz="800" b="1"/>
            </a:lvl3pPr>
            <a:lvl4pPr lvl="3">
              <a:spcBef>
                <a:spcPts val="0"/>
              </a:spcBef>
              <a:spcAft>
                <a:spcPts val="0"/>
              </a:spcAft>
              <a:buSzPts val="800"/>
              <a:buFont typeface="Hanken Grotesk"/>
              <a:buNone/>
              <a:defRPr sz="800" b="1"/>
            </a:lvl4pPr>
            <a:lvl5pPr lvl="4">
              <a:spcBef>
                <a:spcPts val="0"/>
              </a:spcBef>
              <a:spcAft>
                <a:spcPts val="0"/>
              </a:spcAft>
              <a:buSzPts val="800"/>
              <a:buFont typeface="Hanken Grotesk"/>
              <a:buNone/>
              <a:defRPr sz="800" b="1"/>
            </a:lvl5pPr>
            <a:lvl6pPr lvl="5">
              <a:spcBef>
                <a:spcPts val="0"/>
              </a:spcBef>
              <a:spcAft>
                <a:spcPts val="0"/>
              </a:spcAft>
              <a:buSzPts val="800"/>
              <a:buFont typeface="Hanken Grotesk"/>
              <a:buNone/>
              <a:defRPr sz="800" b="1"/>
            </a:lvl6pPr>
            <a:lvl7pPr lvl="6">
              <a:spcBef>
                <a:spcPts val="0"/>
              </a:spcBef>
              <a:spcAft>
                <a:spcPts val="0"/>
              </a:spcAft>
              <a:buSzPts val="800"/>
              <a:buFont typeface="Hanken Grotesk"/>
              <a:buNone/>
              <a:defRPr sz="800" b="1"/>
            </a:lvl7pPr>
            <a:lvl8pPr lvl="7">
              <a:spcBef>
                <a:spcPts val="0"/>
              </a:spcBef>
              <a:spcAft>
                <a:spcPts val="0"/>
              </a:spcAft>
              <a:buSzPts val="800"/>
              <a:buFont typeface="Hanken Grotesk"/>
              <a:buNone/>
              <a:defRPr sz="800" b="1"/>
            </a:lvl8pPr>
            <a:lvl9pPr lvl="8">
              <a:spcBef>
                <a:spcPts val="0"/>
              </a:spcBef>
              <a:spcAft>
                <a:spcPts val="0"/>
              </a:spcAft>
              <a:buSzPts val="800"/>
              <a:buFont typeface="Hanken Grotesk"/>
              <a:buNone/>
              <a:defRPr sz="800" b="1"/>
            </a:lvl9pPr>
          </a:lstStyle>
          <a:p>
            <a:endParaRPr/>
          </a:p>
        </p:txBody>
      </p:sp>
      <p:sp>
        <p:nvSpPr>
          <p:cNvPr id="410" name="Google Shape;410;p29"/>
          <p:cNvSpPr txBox="1">
            <a:spLocks noGrp="1"/>
          </p:cNvSpPr>
          <p:nvPr>
            <p:ph type="subTitle" idx="5"/>
          </p:nvPr>
        </p:nvSpPr>
        <p:spPr>
          <a:xfrm>
            <a:off x="7490421" y="4545279"/>
            <a:ext cx="1037400" cy="3753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b="1"/>
            </a:lvl1pPr>
            <a:lvl2pPr lvl="1">
              <a:spcBef>
                <a:spcPts val="0"/>
              </a:spcBef>
              <a:spcAft>
                <a:spcPts val="0"/>
              </a:spcAft>
              <a:buSzPts val="800"/>
              <a:buFont typeface="Hanken Grotesk"/>
              <a:buNone/>
              <a:defRPr sz="800" b="1"/>
            </a:lvl2pPr>
            <a:lvl3pPr lvl="2">
              <a:spcBef>
                <a:spcPts val="0"/>
              </a:spcBef>
              <a:spcAft>
                <a:spcPts val="0"/>
              </a:spcAft>
              <a:buSzPts val="800"/>
              <a:buFont typeface="Hanken Grotesk"/>
              <a:buNone/>
              <a:defRPr sz="800" b="1"/>
            </a:lvl3pPr>
            <a:lvl4pPr lvl="3">
              <a:spcBef>
                <a:spcPts val="0"/>
              </a:spcBef>
              <a:spcAft>
                <a:spcPts val="0"/>
              </a:spcAft>
              <a:buSzPts val="800"/>
              <a:buFont typeface="Hanken Grotesk"/>
              <a:buNone/>
              <a:defRPr sz="800" b="1"/>
            </a:lvl4pPr>
            <a:lvl5pPr lvl="4">
              <a:spcBef>
                <a:spcPts val="0"/>
              </a:spcBef>
              <a:spcAft>
                <a:spcPts val="0"/>
              </a:spcAft>
              <a:buSzPts val="800"/>
              <a:buFont typeface="Hanken Grotesk"/>
              <a:buNone/>
              <a:defRPr sz="800" b="1"/>
            </a:lvl5pPr>
            <a:lvl6pPr lvl="5">
              <a:spcBef>
                <a:spcPts val="0"/>
              </a:spcBef>
              <a:spcAft>
                <a:spcPts val="0"/>
              </a:spcAft>
              <a:buSzPts val="800"/>
              <a:buFont typeface="Hanken Grotesk"/>
              <a:buNone/>
              <a:defRPr sz="800" b="1"/>
            </a:lvl6pPr>
            <a:lvl7pPr lvl="6">
              <a:spcBef>
                <a:spcPts val="0"/>
              </a:spcBef>
              <a:spcAft>
                <a:spcPts val="0"/>
              </a:spcAft>
              <a:buSzPts val="800"/>
              <a:buFont typeface="Hanken Grotesk"/>
              <a:buNone/>
              <a:defRPr sz="800" b="1"/>
            </a:lvl7pPr>
            <a:lvl8pPr lvl="7">
              <a:spcBef>
                <a:spcPts val="0"/>
              </a:spcBef>
              <a:spcAft>
                <a:spcPts val="0"/>
              </a:spcAft>
              <a:buSzPts val="800"/>
              <a:buFont typeface="Hanken Grotesk"/>
              <a:buNone/>
              <a:defRPr sz="800" b="1"/>
            </a:lvl8pPr>
            <a:lvl9pPr lvl="8">
              <a:spcBef>
                <a:spcPts val="0"/>
              </a:spcBef>
              <a:spcAft>
                <a:spcPts val="0"/>
              </a:spcAft>
              <a:buSzPts val="800"/>
              <a:buFont typeface="Hanken Grotesk"/>
              <a:buNone/>
              <a:defRPr sz="800" b="1"/>
            </a:lvl9pPr>
          </a:lstStyle>
          <a:p>
            <a:endParaRPr/>
          </a:p>
        </p:txBody>
      </p:sp>
      <p:sp>
        <p:nvSpPr>
          <p:cNvPr id="411" name="Google Shape;411;p29"/>
          <p:cNvSpPr txBox="1">
            <a:spLocks noGrp="1"/>
          </p:cNvSpPr>
          <p:nvPr>
            <p:ph type="subTitle" idx="6"/>
          </p:nvPr>
        </p:nvSpPr>
        <p:spPr>
          <a:xfrm>
            <a:off x="6052173" y="4545279"/>
            <a:ext cx="1037400" cy="375300"/>
          </a:xfrm>
          <a:prstGeom prst="rect">
            <a:avLst/>
          </a:prstGeom>
        </p:spPr>
        <p:txBody>
          <a:bodyPr spcFirstLastPara="1" wrap="square" lIns="0" tIns="54000" rIns="0" bIns="0" anchor="t" anchorCtr="0">
            <a:normAutofit/>
          </a:bodyPr>
          <a:lstStyle>
            <a:lvl1pPr lvl="0">
              <a:spcBef>
                <a:spcPts val="0"/>
              </a:spcBef>
              <a:spcAft>
                <a:spcPts val="0"/>
              </a:spcAft>
              <a:buClr>
                <a:schemeClr val="dk1"/>
              </a:buClr>
              <a:buSzPts val="800"/>
              <a:buFont typeface="Hanken Grotesk"/>
              <a:buNone/>
              <a:defRPr sz="800" b="1"/>
            </a:lvl1pPr>
            <a:lvl2pPr lvl="1">
              <a:spcBef>
                <a:spcPts val="0"/>
              </a:spcBef>
              <a:spcAft>
                <a:spcPts val="0"/>
              </a:spcAft>
              <a:buSzPts val="800"/>
              <a:buFont typeface="Hanken Grotesk"/>
              <a:buNone/>
              <a:defRPr sz="800" b="1"/>
            </a:lvl2pPr>
            <a:lvl3pPr lvl="2">
              <a:spcBef>
                <a:spcPts val="0"/>
              </a:spcBef>
              <a:spcAft>
                <a:spcPts val="0"/>
              </a:spcAft>
              <a:buSzPts val="800"/>
              <a:buFont typeface="Hanken Grotesk"/>
              <a:buNone/>
              <a:defRPr sz="800" b="1"/>
            </a:lvl3pPr>
            <a:lvl4pPr lvl="3">
              <a:spcBef>
                <a:spcPts val="0"/>
              </a:spcBef>
              <a:spcAft>
                <a:spcPts val="0"/>
              </a:spcAft>
              <a:buSzPts val="800"/>
              <a:buFont typeface="Hanken Grotesk"/>
              <a:buNone/>
              <a:defRPr sz="800" b="1"/>
            </a:lvl4pPr>
            <a:lvl5pPr lvl="4">
              <a:spcBef>
                <a:spcPts val="0"/>
              </a:spcBef>
              <a:spcAft>
                <a:spcPts val="0"/>
              </a:spcAft>
              <a:buSzPts val="800"/>
              <a:buFont typeface="Hanken Grotesk"/>
              <a:buNone/>
              <a:defRPr sz="800" b="1"/>
            </a:lvl5pPr>
            <a:lvl6pPr lvl="5">
              <a:spcBef>
                <a:spcPts val="0"/>
              </a:spcBef>
              <a:spcAft>
                <a:spcPts val="0"/>
              </a:spcAft>
              <a:buSzPts val="800"/>
              <a:buFont typeface="Hanken Grotesk"/>
              <a:buNone/>
              <a:defRPr sz="800" b="1"/>
            </a:lvl6pPr>
            <a:lvl7pPr lvl="6">
              <a:spcBef>
                <a:spcPts val="0"/>
              </a:spcBef>
              <a:spcAft>
                <a:spcPts val="0"/>
              </a:spcAft>
              <a:buSzPts val="800"/>
              <a:buFont typeface="Hanken Grotesk"/>
              <a:buNone/>
              <a:defRPr sz="800" b="1"/>
            </a:lvl7pPr>
            <a:lvl8pPr lvl="7">
              <a:spcBef>
                <a:spcPts val="0"/>
              </a:spcBef>
              <a:spcAft>
                <a:spcPts val="0"/>
              </a:spcAft>
              <a:buSzPts val="800"/>
              <a:buFont typeface="Hanken Grotesk"/>
              <a:buNone/>
              <a:defRPr sz="800" b="1"/>
            </a:lvl8pPr>
            <a:lvl9pPr lvl="8">
              <a:spcBef>
                <a:spcPts val="0"/>
              </a:spcBef>
              <a:spcAft>
                <a:spcPts val="0"/>
              </a:spcAft>
              <a:buSzPts val="800"/>
              <a:buFont typeface="Hanken Grotesk"/>
              <a:buNone/>
              <a:defRPr sz="800" b="1"/>
            </a:lvl9pPr>
          </a:lstStyle>
          <a:p>
            <a:endParaRPr/>
          </a:p>
        </p:txBody>
      </p:sp>
      <p:sp>
        <p:nvSpPr>
          <p:cNvPr id="412" name="Google Shape;412;p29"/>
          <p:cNvSpPr txBox="1">
            <a:spLocks noGrp="1"/>
          </p:cNvSpPr>
          <p:nvPr>
            <p:ph type="subTitle" idx="7"/>
          </p:nvPr>
        </p:nvSpPr>
        <p:spPr>
          <a:xfrm>
            <a:off x="286936" y="3435204"/>
            <a:ext cx="632700" cy="1914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800" b="1"/>
            </a:lvl1pPr>
            <a:lvl2pPr lvl="1">
              <a:spcBef>
                <a:spcPts val="0"/>
              </a:spcBef>
              <a:spcAft>
                <a:spcPts val="0"/>
              </a:spcAft>
              <a:buSzPts val="800"/>
              <a:buFont typeface="Hanken Grotesk"/>
              <a:buNone/>
              <a:defRPr sz="800" b="1"/>
            </a:lvl2pPr>
            <a:lvl3pPr lvl="2">
              <a:spcBef>
                <a:spcPts val="0"/>
              </a:spcBef>
              <a:spcAft>
                <a:spcPts val="0"/>
              </a:spcAft>
              <a:buSzPts val="800"/>
              <a:buFont typeface="Hanken Grotesk"/>
              <a:buNone/>
              <a:defRPr sz="800" b="1"/>
            </a:lvl3pPr>
            <a:lvl4pPr lvl="3">
              <a:spcBef>
                <a:spcPts val="0"/>
              </a:spcBef>
              <a:spcAft>
                <a:spcPts val="0"/>
              </a:spcAft>
              <a:buSzPts val="800"/>
              <a:buFont typeface="Hanken Grotesk"/>
              <a:buNone/>
              <a:defRPr sz="800" b="1"/>
            </a:lvl4pPr>
            <a:lvl5pPr lvl="4">
              <a:spcBef>
                <a:spcPts val="0"/>
              </a:spcBef>
              <a:spcAft>
                <a:spcPts val="0"/>
              </a:spcAft>
              <a:buSzPts val="800"/>
              <a:buFont typeface="Hanken Grotesk"/>
              <a:buNone/>
              <a:defRPr sz="800" b="1"/>
            </a:lvl5pPr>
            <a:lvl6pPr lvl="5">
              <a:spcBef>
                <a:spcPts val="0"/>
              </a:spcBef>
              <a:spcAft>
                <a:spcPts val="0"/>
              </a:spcAft>
              <a:buSzPts val="800"/>
              <a:buFont typeface="Hanken Grotesk"/>
              <a:buNone/>
              <a:defRPr sz="800" b="1"/>
            </a:lvl6pPr>
            <a:lvl7pPr lvl="6">
              <a:spcBef>
                <a:spcPts val="0"/>
              </a:spcBef>
              <a:spcAft>
                <a:spcPts val="0"/>
              </a:spcAft>
              <a:buSzPts val="800"/>
              <a:buFont typeface="Hanken Grotesk"/>
              <a:buNone/>
              <a:defRPr sz="800" b="1"/>
            </a:lvl7pPr>
            <a:lvl8pPr lvl="7">
              <a:spcBef>
                <a:spcPts val="0"/>
              </a:spcBef>
              <a:spcAft>
                <a:spcPts val="0"/>
              </a:spcAft>
              <a:buSzPts val="800"/>
              <a:buFont typeface="Hanken Grotesk"/>
              <a:buNone/>
              <a:defRPr sz="800" b="1"/>
            </a:lvl8pPr>
            <a:lvl9pPr lvl="8">
              <a:spcBef>
                <a:spcPts val="0"/>
              </a:spcBef>
              <a:spcAft>
                <a:spcPts val="0"/>
              </a:spcAft>
              <a:buSzPts val="800"/>
              <a:buFont typeface="Hanken Grotesk"/>
              <a:buNone/>
              <a:defRPr sz="800" b="1"/>
            </a:lvl9pPr>
          </a:lstStyle>
          <a:p>
            <a:endParaRPr/>
          </a:p>
        </p:txBody>
      </p:sp>
      <p:sp>
        <p:nvSpPr>
          <p:cNvPr id="413" name="Google Shape;413;p29"/>
          <p:cNvSpPr txBox="1">
            <a:spLocks noGrp="1"/>
          </p:cNvSpPr>
          <p:nvPr>
            <p:ph type="subTitle" idx="8"/>
          </p:nvPr>
        </p:nvSpPr>
        <p:spPr>
          <a:xfrm>
            <a:off x="286936" y="4047421"/>
            <a:ext cx="632700" cy="1914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800" b="1"/>
            </a:lvl1pPr>
            <a:lvl2pPr lvl="1">
              <a:spcBef>
                <a:spcPts val="0"/>
              </a:spcBef>
              <a:spcAft>
                <a:spcPts val="0"/>
              </a:spcAft>
              <a:buSzPts val="800"/>
              <a:buFont typeface="Hanken Grotesk"/>
              <a:buNone/>
              <a:defRPr sz="800" b="1"/>
            </a:lvl2pPr>
            <a:lvl3pPr lvl="2">
              <a:spcBef>
                <a:spcPts val="0"/>
              </a:spcBef>
              <a:spcAft>
                <a:spcPts val="0"/>
              </a:spcAft>
              <a:buSzPts val="800"/>
              <a:buFont typeface="Hanken Grotesk"/>
              <a:buNone/>
              <a:defRPr sz="800" b="1"/>
            </a:lvl3pPr>
            <a:lvl4pPr lvl="3">
              <a:spcBef>
                <a:spcPts val="0"/>
              </a:spcBef>
              <a:spcAft>
                <a:spcPts val="0"/>
              </a:spcAft>
              <a:buSzPts val="800"/>
              <a:buFont typeface="Hanken Grotesk"/>
              <a:buNone/>
              <a:defRPr sz="800" b="1"/>
            </a:lvl4pPr>
            <a:lvl5pPr lvl="4">
              <a:spcBef>
                <a:spcPts val="0"/>
              </a:spcBef>
              <a:spcAft>
                <a:spcPts val="0"/>
              </a:spcAft>
              <a:buSzPts val="800"/>
              <a:buFont typeface="Hanken Grotesk"/>
              <a:buNone/>
              <a:defRPr sz="800" b="1"/>
            </a:lvl5pPr>
            <a:lvl6pPr lvl="5">
              <a:spcBef>
                <a:spcPts val="0"/>
              </a:spcBef>
              <a:spcAft>
                <a:spcPts val="0"/>
              </a:spcAft>
              <a:buSzPts val="800"/>
              <a:buFont typeface="Hanken Grotesk"/>
              <a:buNone/>
              <a:defRPr sz="800" b="1"/>
            </a:lvl6pPr>
            <a:lvl7pPr lvl="6">
              <a:spcBef>
                <a:spcPts val="0"/>
              </a:spcBef>
              <a:spcAft>
                <a:spcPts val="0"/>
              </a:spcAft>
              <a:buSzPts val="800"/>
              <a:buFont typeface="Hanken Grotesk"/>
              <a:buNone/>
              <a:defRPr sz="800" b="1"/>
            </a:lvl7pPr>
            <a:lvl8pPr lvl="7">
              <a:spcBef>
                <a:spcPts val="0"/>
              </a:spcBef>
              <a:spcAft>
                <a:spcPts val="0"/>
              </a:spcAft>
              <a:buSzPts val="800"/>
              <a:buFont typeface="Hanken Grotesk"/>
              <a:buNone/>
              <a:defRPr sz="800" b="1"/>
            </a:lvl8pPr>
            <a:lvl9pPr lvl="8">
              <a:spcBef>
                <a:spcPts val="0"/>
              </a:spcBef>
              <a:spcAft>
                <a:spcPts val="0"/>
              </a:spcAft>
              <a:buSzPts val="800"/>
              <a:buFont typeface="Hanken Grotesk"/>
              <a:buNone/>
              <a:defRPr sz="800" b="1"/>
            </a:lvl9pPr>
          </a:lstStyle>
          <a:p>
            <a:endParaRPr/>
          </a:p>
        </p:txBody>
      </p:sp>
      <p:sp>
        <p:nvSpPr>
          <p:cNvPr id="414" name="Google Shape;414;p29"/>
          <p:cNvSpPr txBox="1">
            <a:spLocks noGrp="1"/>
          </p:cNvSpPr>
          <p:nvPr>
            <p:ph type="subTitle" idx="9"/>
          </p:nvPr>
        </p:nvSpPr>
        <p:spPr>
          <a:xfrm>
            <a:off x="286936" y="2240202"/>
            <a:ext cx="632700" cy="1914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800" b="1"/>
            </a:lvl1pPr>
            <a:lvl2pPr lvl="1">
              <a:spcBef>
                <a:spcPts val="0"/>
              </a:spcBef>
              <a:spcAft>
                <a:spcPts val="0"/>
              </a:spcAft>
              <a:buSzPts val="800"/>
              <a:buFont typeface="Hanken Grotesk"/>
              <a:buNone/>
              <a:defRPr sz="800" b="1"/>
            </a:lvl2pPr>
            <a:lvl3pPr lvl="2">
              <a:spcBef>
                <a:spcPts val="0"/>
              </a:spcBef>
              <a:spcAft>
                <a:spcPts val="0"/>
              </a:spcAft>
              <a:buSzPts val="800"/>
              <a:buFont typeface="Hanken Grotesk"/>
              <a:buNone/>
              <a:defRPr sz="800" b="1"/>
            </a:lvl3pPr>
            <a:lvl4pPr lvl="3">
              <a:spcBef>
                <a:spcPts val="0"/>
              </a:spcBef>
              <a:spcAft>
                <a:spcPts val="0"/>
              </a:spcAft>
              <a:buSzPts val="800"/>
              <a:buFont typeface="Hanken Grotesk"/>
              <a:buNone/>
              <a:defRPr sz="800" b="1"/>
            </a:lvl4pPr>
            <a:lvl5pPr lvl="4">
              <a:spcBef>
                <a:spcPts val="0"/>
              </a:spcBef>
              <a:spcAft>
                <a:spcPts val="0"/>
              </a:spcAft>
              <a:buSzPts val="800"/>
              <a:buFont typeface="Hanken Grotesk"/>
              <a:buNone/>
              <a:defRPr sz="800" b="1"/>
            </a:lvl5pPr>
            <a:lvl6pPr lvl="5">
              <a:spcBef>
                <a:spcPts val="0"/>
              </a:spcBef>
              <a:spcAft>
                <a:spcPts val="0"/>
              </a:spcAft>
              <a:buSzPts val="800"/>
              <a:buFont typeface="Hanken Grotesk"/>
              <a:buNone/>
              <a:defRPr sz="800" b="1"/>
            </a:lvl6pPr>
            <a:lvl7pPr lvl="6">
              <a:spcBef>
                <a:spcPts val="0"/>
              </a:spcBef>
              <a:spcAft>
                <a:spcPts val="0"/>
              </a:spcAft>
              <a:buSzPts val="800"/>
              <a:buFont typeface="Hanken Grotesk"/>
              <a:buNone/>
              <a:defRPr sz="800" b="1"/>
            </a:lvl7pPr>
            <a:lvl8pPr lvl="7">
              <a:spcBef>
                <a:spcPts val="0"/>
              </a:spcBef>
              <a:spcAft>
                <a:spcPts val="0"/>
              </a:spcAft>
              <a:buSzPts val="800"/>
              <a:buFont typeface="Hanken Grotesk"/>
              <a:buNone/>
              <a:defRPr sz="800" b="1"/>
            </a:lvl8pPr>
            <a:lvl9pPr lvl="8">
              <a:spcBef>
                <a:spcPts val="0"/>
              </a:spcBef>
              <a:spcAft>
                <a:spcPts val="0"/>
              </a:spcAft>
              <a:buSzPts val="800"/>
              <a:buFont typeface="Hanken Grotesk"/>
              <a:buNone/>
              <a:defRPr sz="800" b="1"/>
            </a:lvl9pPr>
          </a:lstStyle>
          <a:p>
            <a:endParaRPr/>
          </a:p>
        </p:txBody>
      </p:sp>
      <p:sp>
        <p:nvSpPr>
          <p:cNvPr id="415" name="Google Shape;415;p29"/>
          <p:cNvSpPr txBox="1">
            <a:spLocks noGrp="1"/>
          </p:cNvSpPr>
          <p:nvPr>
            <p:ph type="subTitle" idx="13"/>
          </p:nvPr>
        </p:nvSpPr>
        <p:spPr>
          <a:xfrm>
            <a:off x="286936" y="2859829"/>
            <a:ext cx="632700" cy="1914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800" b="1"/>
            </a:lvl1pPr>
            <a:lvl2pPr lvl="1">
              <a:spcBef>
                <a:spcPts val="0"/>
              </a:spcBef>
              <a:spcAft>
                <a:spcPts val="0"/>
              </a:spcAft>
              <a:buSzPts val="800"/>
              <a:buFont typeface="Hanken Grotesk"/>
              <a:buNone/>
              <a:defRPr sz="800" b="1"/>
            </a:lvl2pPr>
            <a:lvl3pPr lvl="2">
              <a:spcBef>
                <a:spcPts val="0"/>
              </a:spcBef>
              <a:spcAft>
                <a:spcPts val="0"/>
              </a:spcAft>
              <a:buSzPts val="800"/>
              <a:buFont typeface="Hanken Grotesk"/>
              <a:buNone/>
              <a:defRPr sz="800" b="1"/>
            </a:lvl3pPr>
            <a:lvl4pPr lvl="3">
              <a:spcBef>
                <a:spcPts val="0"/>
              </a:spcBef>
              <a:spcAft>
                <a:spcPts val="0"/>
              </a:spcAft>
              <a:buSzPts val="800"/>
              <a:buFont typeface="Hanken Grotesk"/>
              <a:buNone/>
              <a:defRPr sz="800" b="1"/>
            </a:lvl4pPr>
            <a:lvl5pPr lvl="4">
              <a:spcBef>
                <a:spcPts val="0"/>
              </a:spcBef>
              <a:spcAft>
                <a:spcPts val="0"/>
              </a:spcAft>
              <a:buSzPts val="800"/>
              <a:buFont typeface="Hanken Grotesk"/>
              <a:buNone/>
              <a:defRPr sz="800" b="1"/>
            </a:lvl5pPr>
            <a:lvl6pPr lvl="5">
              <a:spcBef>
                <a:spcPts val="0"/>
              </a:spcBef>
              <a:spcAft>
                <a:spcPts val="0"/>
              </a:spcAft>
              <a:buSzPts val="800"/>
              <a:buFont typeface="Hanken Grotesk"/>
              <a:buNone/>
              <a:defRPr sz="800" b="1"/>
            </a:lvl6pPr>
            <a:lvl7pPr lvl="6">
              <a:spcBef>
                <a:spcPts val="0"/>
              </a:spcBef>
              <a:spcAft>
                <a:spcPts val="0"/>
              </a:spcAft>
              <a:buSzPts val="800"/>
              <a:buFont typeface="Hanken Grotesk"/>
              <a:buNone/>
              <a:defRPr sz="800" b="1"/>
            </a:lvl7pPr>
            <a:lvl8pPr lvl="7">
              <a:spcBef>
                <a:spcPts val="0"/>
              </a:spcBef>
              <a:spcAft>
                <a:spcPts val="0"/>
              </a:spcAft>
              <a:buSzPts val="800"/>
              <a:buFont typeface="Hanken Grotesk"/>
              <a:buNone/>
              <a:defRPr sz="800" b="1"/>
            </a:lvl8pPr>
            <a:lvl9pPr lvl="8">
              <a:spcBef>
                <a:spcPts val="0"/>
              </a:spcBef>
              <a:spcAft>
                <a:spcPts val="0"/>
              </a:spcAft>
              <a:buSzPts val="800"/>
              <a:buFont typeface="Hanken Grotesk"/>
              <a:buNone/>
              <a:defRPr sz="800" b="1"/>
            </a:lvl9pPr>
          </a:lstStyle>
          <a:p>
            <a:endParaRPr/>
          </a:p>
        </p:txBody>
      </p:sp>
      <p:sp>
        <p:nvSpPr>
          <p:cNvPr id="416" name="Google Shape;416;p29"/>
          <p:cNvSpPr txBox="1">
            <a:spLocks noGrp="1"/>
          </p:cNvSpPr>
          <p:nvPr>
            <p:ph type="subTitle" idx="14"/>
          </p:nvPr>
        </p:nvSpPr>
        <p:spPr>
          <a:xfrm>
            <a:off x="286936" y="1641475"/>
            <a:ext cx="632700" cy="1914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800"/>
              <a:buFont typeface="Hanken Grotesk"/>
              <a:buNone/>
              <a:defRPr sz="800" b="1"/>
            </a:lvl1pPr>
            <a:lvl2pPr lvl="1">
              <a:spcBef>
                <a:spcPts val="0"/>
              </a:spcBef>
              <a:spcAft>
                <a:spcPts val="0"/>
              </a:spcAft>
              <a:buSzPts val="800"/>
              <a:buFont typeface="Hanken Grotesk"/>
              <a:buNone/>
              <a:defRPr sz="800" b="1"/>
            </a:lvl2pPr>
            <a:lvl3pPr lvl="2">
              <a:spcBef>
                <a:spcPts val="0"/>
              </a:spcBef>
              <a:spcAft>
                <a:spcPts val="0"/>
              </a:spcAft>
              <a:buSzPts val="800"/>
              <a:buFont typeface="Hanken Grotesk"/>
              <a:buNone/>
              <a:defRPr sz="800" b="1"/>
            </a:lvl3pPr>
            <a:lvl4pPr lvl="3">
              <a:spcBef>
                <a:spcPts val="0"/>
              </a:spcBef>
              <a:spcAft>
                <a:spcPts val="0"/>
              </a:spcAft>
              <a:buSzPts val="800"/>
              <a:buFont typeface="Hanken Grotesk"/>
              <a:buNone/>
              <a:defRPr sz="800" b="1"/>
            </a:lvl4pPr>
            <a:lvl5pPr lvl="4">
              <a:spcBef>
                <a:spcPts val="0"/>
              </a:spcBef>
              <a:spcAft>
                <a:spcPts val="0"/>
              </a:spcAft>
              <a:buSzPts val="800"/>
              <a:buFont typeface="Hanken Grotesk"/>
              <a:buNone/>
              <a:defRPr sz="800" b="1"/>
            </a:lvl5pPr>
            <a:lvl6pPr lvl="5">
              <a:spcBef>
                <a:spcPts val="0"/>
              </a:spcBef>
              <a:spcAft>
                <a:spcPts val="0"/>
              </a:spcAft>
              <a:buSzPts val="800"/>
              <a:buFont typeface="Hanken Grotesk"/>
              <a:buNone/>
              <a:defRPr sz="800" b="1"/>
            </a:lvl6pPr>
            <a:lvl7pPr lvl="6">
              <a:spcBef>
                <a:spcPts val="0"/>
              </a:spcBef>
              <a:spcAft>
                <a:spcPts val="0"/>
              </a:spcAft>
              <a:buSzPts val="800"/>
              <a:buFont typeface="Hanken Grotesk"/>
              <a:buNone/>
              <a:defRPr sz="800" b="1"/>
            </a:lvl7pPr>
            <a:lvl8pPr lvl="7">
              <a:spcBef>
                <a:spcPts val="0"/>
              </a:spcBef>
              <a:spcAft>
                <a:spcPts val="0"/>
              </a:spcAft>
              <a:buSzPts val="800"/>
              <a:buFont typeface="Hanken Grotesk"/>
              <a:buNone/>
              <a:defRPr sz="800" b="1"/>
            </a:lvl8pPr>
            <a:lvl9pPr lvl="8">
              <a:spcBef>
                <a:spcPts val="0"/>
              </a:spcBef>
              <a:spcAft>
                <a:spcPts val="0"/>
              </a:spcAft>
              <a:buSzPts val="800"/>
              <a:buFont typeface="Hanken Grotesk"/>
              <a:buNone/>
              <a:defRPr sz="800" b="1"/>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raphics 2">
  <p:cSld name="CUSTOM_7_1_1_1_1_1_1_1_1_1_1_1_1_1_1_1_1_8">
    <p:bg>
      <p:bgPr>
        <a:solidFill>
          <a:schemeClr val="dk2"/>
        </a:solidFill>
        <a:effectLst/>
      </p:bgPr>
    </p:bg>
    <p:spTree>
      <p:nvGrpSpPr>
        <p:cNvPr id="1" name="Shape 417"/>
        <p:cNvGrpSpPr/>
        <p:nvPr/>
      </p:nvGrpSpPr>
      <p:grpSpPr>
        <a:xfrm>
          <a:off x="0" y="0"/>
          <a:ext cx="0" cy="0"/>
          <a:chOff x="0" y="0"/>
          <a:chExt cx="0" cy="0"/>
        </a:xfrm>
      </p:grpSpPr>
      <p:sp>
        <p:nvSpPr>
          <p:cNvPr id="418" name="Google Shape;418;p30"/>
          <p:cNvSpPr txBox="1">
            <a:spLocks noGrp="1"/>
          </p:cNvSpPr>
          <p:nvPr>
            <p:ph type="body" idx="1"/>
          </p:nvPr>
        </p:nvSpPr>
        <p:spPr>
          <a:xfrm>
            <a:off x="6832625" y="4360925"/>
            <a:ext cx="2120400" cy="496800"/>
          </a:xfrm>
          <a:prstGeom prst="rect">
            <a:avLst/>
          </a:prstGeom>
        </p:spPr>
        <p:txBody>
          <a:bodyPr spcFirstLastPara="1" wrap="square" lIns="180000" tIns="54000" rIns="180000"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19" name="Google Shape;419;p30"/>
          <p:cNvSpPr txBox="1">
            <a:spLocks noGrp="1"/>
          </p:cNvSpPr>
          <p:nvPr>
            <p:ph type="body" idx="2"/>
          </p:nvPr>
        </p:nvSpPr>
        <p:spPr>
          <a:xfrm>
            <a:off x="4619575" y="4360925"/>
            <a:ext cx="2120400" cy="496800"/>
          </a:xfrm>
          <a:prstGeom prst="rect">
            <a:avLst/>
          </a:prstGeom>
        </p:spPr>
        <p:txBody>
          <a:bodyPr spcFirstLastPara="1" wrap="square" lIns="180000" tIns="54000" rIns="180000"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20" name="Google Shape;420;p30"/>
          <p:cNvSpPr txBox="1">
            <a:spLocks noGrp="1"/>
          </p:cNvSpPr>
          <p:nvPr>
            <p:ph type="body" idx="3"/>
          </p:nvPr>
        </p:nvSpPr>
        <p:spPr>
          <a:xfrm>
            <a:off x="2406525" y="4360925"/>
            <a:ext cx="2120400" cy="496800"/>
          </a:xfrm>
          <a:prstGeom prst="rect">
            <a:avLst/>
          </a:prstGeom>
        </p:spPr>
        <p:txBody>
          <a:bodyPr spcFirstLastPara="1" wrap="square" lIns="180000" tIns="54000" rIns="180000"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21" name="Google Shape;421;p30"/>
          <p:cNvSpPr txBox="1">
            <a:spLocks noGrp="1"/>
          </p:cNvSpPr>
          <p:nvPr>
            <p:ph type="body" idx="4"/>
          </p:nvPr>
        </p:nvSpPr>
        <p:spPr>
          <a:xfrm>
            <a:off x="193475" y="4360925"/>
            <a:ext cx="2120400" cy="496800"/>
          </a:xfrm>
          <a:prstGeom prst="rect">
            <a:avLst/>
          </a:prstGeom>
        </p:spPr>
        <p:txBody>
          <a:bodyPr spcFirstLastPara="1" wrap="square" lIns="180000" tIns="54000" rIns="180000"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22" name="Google Shape;422;p30"/>
          <p:cNvSpPr txBox="1">
            <a:spLocks noGrp="1"/>
          </p:cNvSpPr>
          <p:nvPr>
            <p:ph type="body" idx="5"/>
          </p:nvPr>
        </p:nvSpPr>
        <p:spPr>
          <a:xfrm>
            <a:off x="6831375" y="2557613"/>
            <a:ext cx="2120400" cy="496800"/>
          </a:xfrm>
          <a:prstGeom prst="rect">
            <a:avLst/>
          </a:prstGeom>
        </p:spPr>
        <p:txBody>
          <a:bodyPr spcFirstLastPara="1" wrap="square" lIns="180000" tIns="54000" rIns="180000"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23" name="Google Shape;423;p30"/>
          <p:cNvSpPr txBox="1">
            <a:spLocks noGrp="1"/>
          </p:cNvSpPr>
          <p:nvPr>
            <p:ph type="body" idx="6"/>
          </p:nvPr>
        </p:nvSpPr>
        <p:spPr>
          <a:xfrm>
            <a:off x="4618325" y="2557613"/>
            <a:ext cx="2120400" cy="496800"/>
          </a:xfrm>
          <a:prstGeom prst="rect">
            <a:avLst/>
          </a:prstGeom>
        </p:spPr>
        <p:txBody>
          <a:bodyPr spcFirstLastPara="1" wrap="square" lIns="180000" tIns="54000" rIns="180000"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24" name="Google Shape;424;p30"/>
          <p:cNvSpPr txBox="1">
            <a:spLocks noGrp="1"/>
          </p:cNvSpPr>
          <p:nvPr>
            <p:ph type="body" idx="7"/>
          </p:nvPr>
        </p:nvSpPr>
        <p:spPr>
          <a:xfrm>
            <a:off x="2405275" y="2557613"/>
            <a:ext cx="2120400" cy="496800"/>
          </a:xfrm>
          <a:prstGeom prst="rect">
            <a:avLst/>
          </a:prstGeom>
        </p:spPr>
        <p:txBody>
          <a:bodyPr spcFirstLastPara="1" wrap="square" lIns="180000" tIns="54000" rIns="180000"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25" name="Google Shape;425;p30"/>
          <p:cNvSpPr txBox="1">
            <a:spLocks noGrp="1"/>
          </p:cNvSpPr>
          <p:nvPr>
            <p:ph type="body" idx="8"/>
          </p:nvPr>
        </p:nvSpPr>
        <p:spPr>
          <a:xfrm>
            <a:off x="192225" y="2557613"/>
            <a:ext cx="2120400" cy="496800"/>
          </a:xfrm>
          <a:prstGeom prst="rect">
            <a:avLst/>
          </a:prstGeom>
        </p:spPr>
        <p:txBody>
          <a:bodyPr spcFirstLastPara="1" wrap="square" lIns="180000" tIns="54000" rIns="180000"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26" name="Google Shape;426;p30"/>
          <p:cNvSpPr txBox="1">
            <a:spLocks noGrp="1"/>
          </p:cNvSpPr>
          <p:nvPr>
            <p:ph type="title"/>
          </p:nvPr>
        </p:nvSpPr>
        <p:spPr>
          <a:xfrm>
            <a:off x="594025" y="539600"/>
            <a:ext cx="7196700" cy="576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a:endParaRPr/>
          </a:p>
        </p:txBody>
      </p:sp>
      <p:sp>
        <p:nvSpPr>
          <p:cNvPr id="427" name="Google Shape;427;p30"/>
          <p:cNvSpPr txBox="1">
            <a:spLocks noGrp="1"/>
          </p:cNvSpPr>
          <p:nvPr>
            <p:ph type="subTitle" idx="9"/>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428" name="Google Shape;428;p30"/>
          <p:cNvSpPr txBox="1">
            <a:spLocks noGrp="1"/>
          </p:cNvSpPr>
          <p:nvPr>
            <p:ph type="title" idx="13"/>
          </p:nvPr>
        </p:nvSpPr>
        <p:spPr>
          <a:xfrm>
            <a:off x="6996850" y="1364806"/>
            <a:ext cx="1839600" cy="7704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a:endParaRPr/>
          </a:p>
        </p:txBody>
      </p:sp>
      <p:sp>
        <p:nvSpPr>
          <p:cNvPr id="429" name="Google Shape;429;p30"/>
          <p:cNvSpPr txBox="1">
            <a:spLocks noGrp="1"/>
          </p:cNvSpPr>
          <p:nvPr>
            <p:ph type="title" idx="14"/>
          </p:nvPr>
        </p:nvSpPr>
        <p:spPr>
          <a:xfrm>
            <a:off x="4783238" y="1364806"/>
            <a:ext cx="1839600" cy="7704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a:endParaRPr/>
          </a:p>
        </p:txBody>
      </p:sp>
      <p:sp>
        <p:nvSpPr>
          <p:cNvPr id="430" name="Google Shape;430;p30"/>
          <p:cNvSpPr txBox="1">
            <a:spLocks noGrp="1"/>
          </p:cNvSpPr>
          <p:nvPr>
            <p:ph type="title" idx="15"/>
          </p:nvPr>
        </p:nvSpPr>
        <p:spPr>
          <a:xfrm>
            <a:off x="2546913" y="1364806"/>
            <a:ext cx="1839600" cy="7704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a:endParaRPr/>
          </a:p>
        </p:txBody>
      </p:sp>
      <p:sp>
        <p:nvSpPr>
          <p:cNvPr id="431" name="Google Shape;431;p30"/>
          <p:cNvSpPr txBox="1">
            <a:spLocks noGrp="1"/>
          </p:cNvSpPr>
          <p:nvPr>
            <p:ph type="title" idx="16"/>
          </p:nvPr>
        </p:nvSpPr>
        <p:spPr>
          <a:xfrm>
            <a:off x="355638" y="1365769"/>
            <a:ext cx="1839600" cy="7704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a:endParaRPr/>
          </a:p>
        </p:txBody>
      </p:sp>
      <p:sp>
        <p:nvSpPr>
          <p:cNvPr id="432" name="Google Shape;432;p30"/>
          <p:cNvSpPr txBox="1">
            <a:spLocks noGrp="1"/>
          </p:cNvSpPr>
          <p:nvPr>
            <p:ph type="title" idx="17"/>
          </p:nvPr>
        </p:nvSpPr>
        <p:spPr>
          <a:xfrm>
            <a:off x="7002200" y="3163356"/>
            <a:ext cx="1839600" cy="7704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a:endParaRPr/>
          </a:p>
        </p:txBody>
      </p:sp>
      <p:sp>
        <p:nvSpPr>
          <p:cNvPr id="433" name="Google Shape;433;p30"/>
          <p:cNvSpPr txBox="1">
            <a:spLocks noGrp="1"/>
          </p:cNvSpPr>
          <p:nvPr>
            <p:ph type="title" idx="18"/>
          </p:nvPr>
        </p:nvSpPr>
        <p:spPr>
          <a:xfrm>
            <a:off x="4788588" y="3163356"/>
            <a:ext cx="1839600" cy="7704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a:endParaRPr/>
          </a:p>
        </p:txBody>
      </p:sp>
      <p:sp>
        <p:nvSpPr>
          <p:cNvPr id="434" name="Google Shape;434;p30"/>
          <p:cNvSpPr txBox="1">
            <a:spLocks noGrp="1"/>
          </p:cNvSpPr>
          <p:nvPr>
            <p:ph type="title" idx="19"/>
          </p:nvPr>
        </p:nvSpPr>
        <p:spPr>
          <a:xfrm>
            <a:off x="2552263" y="3163356"/>
            <a:ext cx="1839600" cy="7704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a:endParaRPr/>
          </a:p>
        </p:txBody>
      </p:sp>
      <p:sp>
        <p:nvSpPr>
          <p:cNvPr id="435" name="Google Shape;435;p30"/>
          <p:cNvSpPr txBox="1">
            <a:spLocks noGrp="1"/>
          </p:cNvSpPr>
          <p:nvPr>
            <p:ph type="title" idx="20"/>
          </p:nvPr>
        </p:nvSpPr>
        <p:spPr>
          <a:xfrm>
            <a:off x="360988" y="3164319"/>
            <a:ext cx="1839600" cy="770400"/>
          </a:xfrm>
          <a:prstGeom prst="rect">
            <a:avLst/>
          </a:prstGeom>
        </p:spPr>
        <p:txBody>
          <a:bodyPr spcFirstLastPara="1" wrap="square" lIns="0" tIns="0" rIns="0" bIns="0" anchor="t" anchorCtr="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Graphics 3">
  <p:cSld name="CUSTOM_7_1_1_1_1_1_1_1_1_1_1_1_1_1_1_1_1_7_1">
    <p:spTree>
      <p:nvGrpSpPr>
        <p:cNvPr id="1" name="Shape 436"/>
        <p:cNvGrpSpPr/>
        <p:nvPr/>
      </p:nvGrpSpPr>
      <p:grpSpPr>
        <a:xfrm>
          <a:off x="0" y="0"/>
          <a:ext cx="0" cy="0"/>
          <a:chOff x="0" y="0"/>
          <a:chExt cx="0" cy="0"/>
        </a:xfrm>
      </p:grpSpPr>
      <p:sp>
        <p:nvSpPr>
          <p:cNvPr id="437" name="Google Shape;437;p31"/>
          <p:cNvSpPr txBox="1">
            <a:spLocks noGrp="1"/>
          </p:cNvSpPr>
          <p:nvPr>
            <p:ph type="subTitle" idx="1"/>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438" name="Google Shape;438;p31"/>
          <p:cNvSpPr txBox="1">
            <a:spLocks noGrp="1"/>
          </p:cNvSpPr>
          <p:nvPr>
            <p:ph type="title"/>
          </p:nvPr>
        </p:nvSpPr>
        <p:spPr>
          <a:xfrm>
            <a:off x="594025" y="539600"/>
            <a:ext cx="7196700" cy="576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a:endParaRPr/>
          </a:p>
        </p:txBody>
      </p:sp>
      <p:sp>
        <p:nvSpPr>
          <p:cNvPr id="439" name="Google Shape;439;p31"/>
          <p:cNvSpPr txBox="1">
            <a:spLocks noGrp="1"/>
          </p:cNvSpPr>
          <p:nvPr>
            <p:ph type="subTitle" idx="2"/>
          </p:nvPr>
        </p:nvSpPr>
        <p:spPr>
          <a:xfrm>
            <a:off x="193100" y="3780025"/>
            <a:ext cx="1633200" cy="6156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31"/>
          <p:cNvSpPr txBox="1">
            <a:spLocks noGrp="1"/>
          </p:cNvSpPr>
          <p:nvPr>
            <p:ph type="subTitle" idx="3"/>
          </p:nvPr>
        </p:nvSpPr>
        <p:spPr>
          <a:xfrm>
            <a:off x="1852425" y="4067625"/>
            <a:ext cx="2529000" cy="237600"/>
          </a:xfrm>
          <a:prstGeom prst="rect">
            <a:avLst/>
          </a:prstGeom>
        </p:spPr>
        <p:txBody>
          <a:bodyPr spcFirstLastPara="1" wrap="square" lIns="54000" tIns="54000" rIns="0" bIns="0" anchor="t" anchorCtr="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41" name="Google Shape;441;p31"/>
          <p:cNvSpPr txBox="1">
            <a:spLocks noGrp="1"/>
          </p:cNvSpPr>
          <p:nvPr>
            <p:ph type="subTitle" idx="4"/>
          </p:nvPr>
        </p:nvSpPr>
        <p:spPr>
          <a:xfrm>
            <a:off x="193100" y="2519863"/>
            <a:ext cx="1633200" cy="6156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2" name="Google Shape;442;p31"/>
          <p:cNvSpPr txBox="1">
            <a:spLocks noGrp="1"/>
          </p:cNvSpPr>
          <p:nvPr>
            <p:ph type="subTitle" idx="5"/>
          </p:nvPr>
        </p:nvSpPr>
        <p:spPr>
          <a:xfrm>
            <a:off x="1852425" y="2807463"/>
            <a:ext cx="2529000" cy="237600"/>
          </a:xfrm>
          <a:prstGeom prst="rect">
            <a:avLst/>
          </a:prstGeom>
        </p:spPr>
        <p:txBody>
          <a:bodyPr spcFirstLastPara="1" wrap="square" lIns="54000" tIns="54000" rIns="0" bIns="0" anchor="t" anchorCtr="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43" name="Google Shape;443;p31"/>
          <p:cNvSpPr txBox="1">
            <a:spLocks noGrp="1"/>
          </p:cNvSpPr>
          <p:nvPr>
            <p:ph type="subTitle" idx="6"/>
          </p:nvPr>
        </p:nvSpPr>
        <p:spPr>
          <a:xfrm>
            <a:off x="219077" y="1259725"/>
            <a:ext cx="1633200" cy="6156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31"/>
          <p:cNvSpPr txBox="1">
            <a:spLocks noGrp="1"/>
          </p:cNvSpPr>
          <p:nvPr>
            <p:ph type="subTitle" idx="7"/>
          </p:nvPr>
        </p:nvSpPr>
        <p:spPr>
          <a:xfrm>
            <a:off x="1852425" y="1547325"/>
            <a:ext cx="2529000" cy="237600"/>
          </a:xfrm>
          <a:prstGeom prst="rect">
            <a:avLst/>
          </a:prstGeom>
        </p:spPr>
        <p:txBody>
          <a:bodyPr spcFirstLastPara="1" wrap="square" lIns="54000" tIns="54000" rIns="0" bIns="0" anchor="t" anchorCtr="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45" name="Google Shape;445;p31"/>
          <p:cNvSpPr txBox="1">
            <a:spLocks noGrp="1"/>
          </p:cNvSpPr>
          <p:nvPr>
            <p:ph type="body" idx="8"/>
          </p:nvPr>
        </p:nvSpPr>
        <p:spPr>
          <a:xfrm>
            <a:off x="189973" y="4665450"/>
            <a:ext cx="4345200" cy="374400"/>
          </a:xfrm>
          <a:prstGeom prst="rect">
            <a:avLst/>
          </a:prstGeom>
        </p:spPr>
        <p:txBody>
          <a:bodyPr spcFirstLastPara="1" wrap="square" lIns="0" tIns="54000" rIns="0" bIns="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46" name="Google Shape;446;p31"/>
          <p:cNvSpPr txBox="1">
            <a:spLocks noGrp="1"/>
          </p:cNvSpPr>
          <p:nvPr>
            <p:ph type="body" idx="9"/>
          </p:nvPr>
        </p:nvSpPr>
        <p:spPr>
          <a:xfrm>
            <a:off x="189973" y="3405288"/>
            <a:ext cx="4345200" cy="374400"/>
          </a:xfrm>
          <a:prstGeom prst="rect">
            <a:avLst/>
          </a:prstGeom>
        </p:spPr>
        <p:txBody>
          <a:bodyPr spcFirstLastPara="1" wrap="square" lIns="0" tIns="54000" rIns="0" bIns="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47" name="Google Shape;447;p31"/>
          <p:cNvSpPr txBox="1">
            <a:spLocks noGrp="1"/>
          </p:cNvSpPr>
          <p:nvPr>
            <p:ph type="body" idx="13"/>
          </p:nvPr>
        </p:nvSpPr>
        <p:spPr>
          <a:xfrm>
            <a:off x="199273" y="2145150"/>
            <a:ext cx="4345200" cy="374400"/>
          </a:xfrm>
          <a:prstGeom prst="rect">
            <a:avLst/>
          </a:prstGeom>
        </p:spPr>
        <p:txBody>
          <a:bodyPr spcFirstLastPara="1" wrap="square" lIns="0" tIns="54000" rIns="0" bIns="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Graphics 4">
  <p:cSld name="CUSTOM_7_1_1_1_1_1_1_1_1_1_1_1_1_1_1_1_1_7_2">
    <p:spTree>
      <p:nvGrpSpPr>
        <p:cNvPr id="1" name="Shape 448"/>
        <p:cNvGrpSpPr/>
        <p:nvPr/>
      </p:nvGrpSpPr>
      <p:grpSpPr>
        <a:xfrm>
          <a:off x="0" y="0"/>
          <a:ext cx="0" cy="0"/>
          <a:chOff x="0" y="0"/>
          <a:chExt cx="0" cy="0"/>
        </a:xfrm>
      </p:grpSpPr>
      <p:sp>
        <p:nvSpPr>
          <p:cNvPr id="449" name="Google Shape;449;p32"/>
          <p:cNvSpPr txBox="1">
            <a:spLocks noGrp="1"/>
          </p:cNvSpPr>
          <p:nvPr>
            <p:ph type="subTitle" idx="1"/>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450" name="Google Shape;450;p32"/>
          <p:cNvSpPr txBox="1">
            <a:spLocks noGrp="1"/>
          </p:cNvSpPr>
          <p:nvPr>
            <p:ph type="title"/>
          </p:nvPr>
        </p:nvSpPr>
        <p:spPr>
          <a:xfrm>
            <a:off x="594025" y="539600"/>
            <a:ext cx="7196700" cy="5760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a:endParaRPr/>
          </a:p>
        </p:txBody>
      </p:sp>
      <p:sp>
        <p:nvSpPr>
          <p:cNvPr id="451" name="Google Shape;451;p32"/>
          <p:cNvSpPr txBox="1">
            <a:spLocks noGrp="1"/>
          </p:cNvSpPr>
          <p:nvPr>
            <p:ph type="subTitle" idx="2"/>
          </p:nvPr>
        </p:nvSpPr>
        <p:spPr>
          <a:xfrm>
            <a:off x="189375" y="4264275"/>
            <a:ext cx="1529400" cy="5724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52" name="Google Shape;452;p32"/>
          <p:cNvSpPr txBox="1">
            <a:spLocks noGrp="1"/>
          </p:cNvSpPr>
          <p:nvPr>
            <p:ph type="subTitle" idx="3"/>
          </p:nvPr>
        </p:nvSpPr>
        <p:spPr>
          <a:xfrm>
            <a:off x="190425" y="3693375"/>
            <a:ext cx="1529400" cy="5724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53" name="Google Shape;453;p32"/>
          <p:cNvSpPr txBox="1">
            <a:spLocks noGrp="1"/>
          </p:cNvSpPr>
          <p:nvPr>
            <p:ph type="subTitle" idx="4"/>
          </p:nvPr>
        </p:nvSpPr>
        <p:spPr>
          <a:xfrm>
            <a:off x="190425" y="3118013"/>
            <a:ext cx="1529400" cy="5724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54" name="Google Shape;454;p32"/>
          <p:cNvSpPr txBox="1">
            <a:spLocks noGrp="1"/>
          </p:cNvSpPr>
          <p:nvPr>
            <p:ph type="subTitle" idx="5"/>
          </p:nvPr>
        </p:nvSpPr>
        <p:spPr>
          <a:xfrm>
            <a:off x="191475" y="2547113"/>
            <a:ext cx="1529400" cy="5724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55" name="Google Shape;455;p32"/>
          <p:cNvSpPr txBox="1">
            <a:spLocks noGrp="1"/>
          </p:cNvSpPr>
          <p:nvPr>
            <p:ph type="subTitle" idx="6"/>
          </p:nvPr>
        </p:nvSpPr>
        <p:spPr>
          <a:xfrm>
            <a:off x="190950" y="1971763"/>
            <a:ext cx="1529400" cy="5724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56" name="Google Shape;456;p32"/>
          <p:cNvSpPr txBox="1">
            <a:spLocks noGrp="1"/>
          </p:cNvSpPr>
          <p:nvPr>
            <p:ph type="subTitle" idx="7"/>
          </p:nvPr>
        </p:nvSpPr>
        <p:spPr>
          <a:xfrm>
            <a:off x="192000" y="1400863"/>
            <a:ext cx="1529400" cy="5724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57" name="Google Shape;457;p32"/>
          <p:cNvSpPr txBox="1">
            <a:spLocks noGrp="1"/>
          </p:cNvSpPr>
          <p:nvPr>
            <p:ph type="subTitle" idx="8"/>
          </p:nvPr>
        </p:nvSpPr>
        <p:spPr>
          <a:xfrm>
            <a:off x="1967073" y="2550100"/>
            <a:ext cx="1216800" cy="3744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58" name="Google Shape;458;p32"/>
          <p:cNvSpPr txBox="1">
            <a:spLocks noGrp="1"/>
          </p:cNvSpPr>
          <p:nvPr>
            <p:ph type="subTitle" idx="9"/>
          </p:nvPr>
        </p:nvSpPr>
        <p:spPr>
          <a:xfrm>
            <a:off x="1967073" y="1400875"/>
            <a:ext cx="1216800" cy="3744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59" name="Google Shape;459;p32"/>
          <p:cNvSpPr txBox="1">
            <a:spLocks noGrp="1"/>
          </p:cNvSpPr>
          <p:nvPr>
            <p:ph type="subTitle" idx="13"/>
          </p:nvPr>
        </p:nvSpPr>
        <p:spPr>
          <a:xfrm>
            <a:off x="1967073" y="1971775"/>
            <a:ext cx="1216800" cy="3744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0" name="Google Shape;460;p32"/>
          <p:cNvSpPr txBox="1">
            <a:spLocks noGrp="1"/>
          </p:cNvSpPr>
          <p:nvPr>
            <p:ph type="subTitle" idx="14"/>
          </p:nvPr>
        </p:nvSpPr>
        <p:spPr>
          <a:xfrm>
            <a:off x="1967073" y="3121000"/>
            <a:ext cx="1216800" cy="3744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1" name="Google Shape;461;p32"/>
          <p:cNvSpPr txBox="1">
            <a:spLocks noGrp="1"/>
          </p:cNvSpPr>
          <p:nvPr>
            <p:ph type="subTitle" idx="15"/>
          </p:nvPr>
        </p:nvSpPr>
        <p:spPr>
          <a:xfrm>
            <a:off x="1967073" y="4262800"/>
            <a:ext cx="1216800" cy="3744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2" name="Google Shape;462;p32"/>
          <p:cNvSpPr txBox="1">
            <a:spLocks noGrp="1"/>
          </p:cNvSpPr>
          <p:nvPr>
            <p:ph type="subTitle" idx="16"/>
          </p:nvPr>
        </p:nvSpPr>
        <p:spPr>
          <a:xfrm>
            <a:off x="1967073" y="3691900"/>
            <a:ext cx="1216800" cy="374400"/>
          </a:xfrm>
          <a:prstGeom prst="rect">
            <a:avLst/>
          </a:prstGeom>
        </p:spPr>
        <p:txBody>
          <a:bodyPr spcFirstLastPara="1" wrap="square" lIns="0" tIns="90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63" name="Google Shape;463;p32"/>
          <p:cNvSpPr txBox="1">
            <a:spLocks noGrp="1"/>
          </p:cNvSpPr>
          <p:nvPr>
            <p:ph type="body" idx="17"/>
          </p:nvPr>
        </p:nvSpPr>
        <p:spPr>
          <a:xfrm>
            <a:off x="3741773" y="1973250"/>
            <a:ext cx="5137200" cy="374400"/>
          </a:xfrm>
          <a:prstGeom prst="rect">
            <a:avLst/>
          </a:prstGeom>
        </p:spPr>
        <p:txBody>
          <a:bodyPr spcFirstLastPara="1" wrap="square" lIns="0" tIns="90000" rIns="0" bIns="108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64" name="Google Shape;464;p32"/>
          <p:cNvSpPr txBox="1">
            <a:spLocks noGrp="1"/>
          </p:cNvSpPr>
          <p:nvPr>
            <p:ph type="body" idx="18"/>
          </p:nvPr>
        </p:nvSpPr>
        <p:spPr>
          <a:xfrm>
            <a:off x="3741773" y="2551575"/>
            <a:ext cx="5137200" cy="374400"/>
          </a:xfrm>
          <a:prstGeom prst="rect">
            <a:avLst/>
          </a:prstGeom>
        </p:spPr>
        <p:txBody>
          <a:bodyPr spcFirstLastPara="1" wrap="square" lIns="0" tIns="90000" rIns="0" bIns="108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65" name="Google Shape;465;p32"/>
          <p:cNvSpPr txBox="1">
            <a:spLocks noGrp="1"/>
          </p:cNvSpPr>
          <p:nvPr>
            <p:ph type="body" idx="19"/>
          </p:nvPr>
        </p:nvSpPr>
        <p:spPr>
          <a:xfrm>
            <a:off x="3741773" y="3122475"/>
            <a:ext cx="5137200" cy="374400"/>
          </a:xfrm>
          <a:prstGeom prst="rect">
            <a:avLst/>
          </a:prstGeom>
        </p:spPr>
        <p:txBody>
          <a:bodyPr spcFirstLastPara="1" wrap="square" lIns="0" tIns="90000" rIns="0" bIns="108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66" name="Google Shape;466;p32"/>
          <p:cNvSpPr txBox="1">
            <a:spLocks noGrp="1"/>
          </p:cNvSpPr>
          <p:nvPr>
            <p:ph type="body" idx="20"/>
          </p:nvPr>
        </p:nvSpPr>
        <p:spPr>
          <a:xfrm>
            <a:off x="3741773" y="3693375"/>
            <a:ext cx="5137200" cy="374400"/>
          </a:xfrm>
          <a:prstGeom prst="rect">
            <a:avLst/>
          </a:prstGeom>
        </p:spPr>
        <p:txBody>
          <a:bodyPr spcFirstLastPara="1" wrap="square" lIns="0" tIns="90000" rIns="0" bIns="108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67" name="Google Shape;467;p32"/>
          <p:cNvSpPr txBox="1">
            <a:spLocks noGrp="1"/>
          </p:cNvSpPr>
          <p:nvPr>
            <p:ph type="body" idx="21"/>
          </p:nvPr>
        </p:nvSpPr>
        <p:spPr>
          <a:xfrm>
            <a:off x="3741773" y="4264275"/>
            <a:ext cx="5137200" cy="374400"/>
          </a:xfrm>
          <a:prstGeom prst="rect">
            <a:avLst/>
          </a:prstGeom>
        </p:spPr>
        <p:txBody>
          <a:bodyPr spcFirstLastPara="1" wrap="square" lIns="0" tIns="90000" rIns="0" bIns="108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68" name="Google Shape;468;p32"/>
          <p:cNvSpPr txBox="1">
            <a:spLocks noGrp="1"/>
          </p:cNvSpPr>
          <p:nvPr>
            <p:ph type="body" idx="22"/>
          </p:nvPr>
        </p:nvSpPr>
        <p:spPr>
          <a:xfrm>
            <a:off x="3741773" y="1402350"/>
            <a:ext cx="5137200" cy="374400"/>
          </a:xfrm>
          <a:prstGeom prst="rect">
            <a:avLst/>
          </a:prstGeom>
        </p:spPr>
        <p:txBody>
          <a:bodyPr spcFirstLastPara="1" wrap="square" lIns="0" tIns="90000" rIns="0" bIns="108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able and folder background 2">
  <p:cSld name="CUSTOM_1_1_1_1">
    <p:spTree>
      <p:nvGrpSpPr>
        <p:cNvPr id="1" name="Shape 469"/>
        <p:cNvGrpSpPr/>
        <p:nvPr/>
      </p:nvGrpSpPr>
      <p:grpSpPr>
        <a:xfrm>
          <a:off x="0" y="0"/>
          <a:ext cx="0" cy="0"/>
          <a:chOff x="0" y="0"/>
          <a:chExt cx="0" cy="0"/>
        </a:xfrm>
      </p:grpSpPr>
      <p:sp>
        <p:nvSpPr>
          <p:cNvPr id="470" name="Google Shape;470;p33"/>
          <p:cNvSpPr/>
          <p:nvPr/>
        </p:nvSpPr>
        <p:spPr>
          <a:xfrm>
            <a:off x="-2450" y="486600"/>
            <a:ext cx="9144000" cy="46569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471" name="Google Shape;471;p33"/>
          <p:cNvSpPr txBox="1">
            <a:spLocks noGrp="1"/>
          </p:cNvSpPr>
          <p:nvPr>
            <p:ph type="subTitle" idx="1"/>
          </p:nvPr>
        </p:nvSpPr>
        <p:spPr>
          <a:xfrm>
            <a:off x="131460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72" name="Google Shape;472;p33"/>
          <p:cNvSpPr txBox="1">
            <a:spLocks noGrp="1"/>
          </p:cNvSpPr>
          <p:nvPr>
            <p:ph type="subTitle" idx="2"/>
          </p:nvPr>
        </p:nvSpPr>
        <p:spPr>
          <a:xfrm>
            <a:off x="2783538"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73" name="Google Shape;473;p33"/>
          <p:cNvSpPr txBox="1">
            <a:spLocks noGrp="1"/>
          </p:cNvSpPr>
          <p:nvPr>
            <p:ph type="subTitle" idx="3"/>
          </p:nvPr>
        </p:nvSpPr>
        <p:spPr>
          <a:xfrm>
            <a:off x="422885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74" name="Google Shape;474;p33"/>
          <p:cNvSpPr txBox="1">
            <a:spLocks noGrp="1"/>
          </p:cNvSpPr>
          <p:nvPr>
            <p:ph type="title"/>
          </p:nvPr>
        </p:nvSpPr>
        <p:spPr>
          <a:xfrm>
            <a:off x="5723951" y="131799"/>
            <a:ext cx="14403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a:endParaRPr/>
          </a:p>
        </p:txBody>
      </p:sp>
      <p:sp>
        <p:nvSpPr>
          <p:cNvPr id="475" name="Google Shape;475;p33"/>
          <p:cNvSpPr txBox="1">
            <a:spLocks noGrp="1"/>
          </p:cNvSpPr>
          <p:nvPr>
            <p:ph type="subTitle" idx="4"/>
          </p:nvPr>
        </p:nvSpPr>
        <p:spPr>
          <a:xfrm>
            <a:off x="1759000" y="3017700"/>
            <a:ext cx="2336400" cy="3744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33"/>
          <p:cNvSpPr txBox="1">
            <a:spLocks noGrp="1"/>
          </p:cNvSpPr>
          <p:nvPr>
            <p:ph type="subTitle" idx="5"/>
          </p:nvPr>
        </p:nvSpPr>
        <p:spPr>
          <a:xfrm>
            <a:off x="1758250" y="1663775"/>
            <a:ext cx="2336400" cy="3744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7" name="Google Shape;477;p33"/>
          <p:cNvSpPr txBox="1">
            <a:spLocks noGrp="1"/>
          </p:cNvSpPr>
          <p:nvPr>
            <p:ph type="subTitle" idx="6"/>
          </p:nvPr>
        </p:nvSpPr>
        <p:spPr>
          <a:xfrm>
            <a:off x="1758250" y="2340600"/>
            <a:ext cx="2336400" cy="3744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33"/>
          <p:cNvSpPr txBox="1">
            <a:spLocks noGrp="1"/>
          </p:cNvSpPr>
          <p:nvPr>
            <p:ph type="subTitle" idx="7"/>
          </p:nvPr>
        </p:nvSpPr>
        <p:spPr>
          <a:xfrm>
            <a:off x="1758250" y="3694800"/>
            <a:ext cx="2336400" cy="3744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9" name="Google Shape;479;p33"/>
          <p:cNvSpPr txBox="1">
            <a:spLocks noGrp="1"/>
          </p:cNvSpPr>
          <p:nvPr>
            <p:ph type="subTitle" idx="8"/>
          </p:nvPr>
        </p:nvSpPr>
        <p:spPr>
          <a:xfrm>
            <a:off x="1758250" y="4367075"/>
            <a:ext cx="2336400" cy="374400"/>
          </a:xfrm>
          <a:prstGeom prst="rect">
            <a:avLst/>
          </a:prstGeom>
        </p:spPr>
        <p:txBody>
          <a:bodyPr spcFirstLastPara="1" wrap="square" lIns="91425" tIns="36000" rIns="0" bIns="0" anchor="t" anchorCtr="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0" name="Google Shape;480;p33"/>
          <p:cNvSpPr txBox="1">
            <a:spLocks noGrp="1"/>
          </p:cNvSpPr>
          <p:nvPr>
            <p:ph type="subTitle" idx="9"/>
          </p:nvPr>
        </p:nvSpPr>
        <p:spPr>
          <a:xfrm>
            <a:off x="228148" y="3019975"/>
            <a:ext cx="810000" cy="3744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1" name="Google Shape;481;p33"/>
          <p:cNvSpPr txBox="1">
            <a:spLocks noGrp="1"/>
          </p:cNvSpPr>
          <p:nvPr>
            <p:ph type="subTitle" idx="13"/>
          </p:nvPr>
        </p:nvSpPr>
        <p:spPr>
          <a:xfrm>
            <a:off x="228148" y="1666050"/>
            <a:ext cx="810000" cy="3744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2" name="Google Shape;482;p33"/>
          <p:cNvSpPr txBox="1">
            <a:spLocks noGrp="1"/>
          </p:cNvSpPr>
          <p:nvPr>
            <p:ph type="subTitle" idx="14"/>
          </p:nvPr>
        </p:nvSpPr>
        <p:spPr>
          <a:xfrm>
            <a:off x="228148" y="2342875"/>
            <a:ext cx="810000" cy="3744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3" name="Google Shape;483;p33"/>
          <p:cNvSpPr txBox="1">
            <a:spLocks noGrp="1"/>
          </p:cNvSpPr>
          <p:nvPr>
            <p:ph type="subTitle" idx="15"/>
          </p:nvPr>
        </p:nvSpPr>
        <p:spPr>
          <a:xfrm>
            <a:off x="228148" y="3697075"/>
            <a:ext cx="810000" cy="3744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4" name="Google Shape;484;p33"/>
          <p:cNvSpPr txBox="1">
            <a:spLocks noGrp="1"/>
          </p:cNvSpPr>
          <p:nvPr>
            <p:ph type="subTitle" idx="16"/>
          </p:nvPr>
        </p:nvSpPr>
        <p:spPr>
          <a:xfrm>
            <a:off x="228148" y="4369350"/>
            <a:ext cx="810000" cy="374400"/>
          </a:xfrm>
          <a:prstGeom prst="rect">
            <a:avLst/>
          </a:prstGeom>
        </p:spPr>
        <p:txBody>
          <a:bodyPr spcFirstLastPara="1" wrap="square" lIns="0" tIns="72000" rIns="0" bIns="108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485" name="Google Shape;485;p33"/>
          <p:cNvSpPr txBox="1">
            <a:spLocks noGrp="1"/>
          </p:cNvSpPr>
          <p:nvPr>
            <p:ph type="title" idx="17"/>
          </p:nvPr>
        </p:nvSpPr>
        <p:spPr>
          <a:xfrm>
            <a:off x="596525" y="753331"/>
            <a:ext cx="7062000" cy="9105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6" name="Google Shape;486;p33"/>
          <p:cNvSpPr txBox="1">
            <a:spLocks noGrp="1"/>
          </p:cNvSpPr>
          <p:nvPr>
            <p:ph type="body" idx="18"/>
          </p:nvPr>
        </p:nvSpPr>
        <p:spPr>
          <a:xfrm>
            <a:off x="4571300" y="4367075"/>
            <a:ext cx="4345200" cy="374400"/>
          </a:xfrm>
          <a:prstGeom prst="rect">
            <a:avLst/>
          </a:prstGeom>
        </p:spPr>
        <p:txBody>
          <a:bodyPr spcFirstLastPara="1" wrap="square" lIns="91425" tIns="72000" rIns="91425" bIns="108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87" name="Google Shape;487;p33"/>
          <p:cNvSpPr txBox="1">
            <a:spLocks noGrp="1"/>
          </p:cNvSpPr>
          <p:nvPr>
            <p:ph type="body" idx="19"/>
          </p:nvPr>
        </p:nvSpPr>
        <p:spPr>
          <a:xfrm>
            <a:off x="4571300" y="3694800"/>
            <a:ext cx="4345200" cy="374400"/>
          </a:xfrm>
          <a:prstGeom prst="rect">
            <a:avLst/>
          </a:prstGeom>
        </p:spPr>
        <p:txBody>
          <a:bodyPr spcFirstLastPara="1" wrap="square" lIns="91425" tIns="72000" rIns="91425" bIns="108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88" name="Google Shape;488;p33"/>
          <p:cNvSpPr txBox="1">
            <a:spLocks noGrp="1"/>
          </p:cNvSpPr>
          <p:nvPr>
            <p:ph type="body" idx="20"/>
          </p:nvPr>
        </p:nvSpPr>
        <p:spPr>
          <a:xfrm>
            <a:off x="4571300" y="3017700"/>
            <a:ext cx="4345200" cy="374400"/>
          </a:xfrm>
          <a:prstGeom prst="rect">
            <a:avLst/>
          </a:prstGeom>
        </p:spPr>
        <p:txBody>
          <a:bodyPr spcFirstLastPara="1" wrap="square" lIns="91425" tIns="72000" rIns="91425" bIns="108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89" name="Google Shape;489;p33"/>
          <p:cNvSpPr txBox="1">
            <a:spLocks noGrp="1"/>
          </p:cNvSpPr>
          <p:nvPr>
            <p:ph type="body" idx="21"/>
          </p:nvPr>
        </p:nvSpPr>
        <p:spPr>
          <a:xfrm>
            <a:off x="4571300" y="2340600"/>
            <a:ext cx="4345200" cy="374400"/>
          </a:xfrm>
          <a:prstGeom prst="rect">
            <a:avLst/>
          </a:prstGeom>
        </p:spPr>
        <p:txBody>
          <a:bodyPr spcFirstLastPara="1" wrap="square" lIns="91425" tIns="72000" rIns="91425" bIns="108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90" name="Google Shape;490;p33"/>
          <p:cNvSpPr txBox="1">
            <a:spLocks noGrp="1"/>
          </p:cNvSpPr>
          <p:nvPr>
            <p:ph type="body" idx="22"/>
          </p:nvPr>
        </p:nvSpPr>
        <p:spPr>
          <a:xfrm>
            <a:off x="4571300" y="1663775"/>
            <a:ext cx="4345200" cy="374400"/>
          </a:xfrm>
          <a:prstGeom prst="rect">
            <a:avLst/>
          </a:prstGeom>
        </p:spPr>
        <p:txBody>
          <a:bodyPr spcFirstLastPara="1" wrap="square" lIns="91425" tIns="72000" rIns="91425" bIns="108000"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and folder background 3">
  <p:cSld name="CUSTOM_1_1_1_1_1">
    <p:spTree>
      <p:nvGrpSpPr>
        <p:cNvPr id="1" name="Shape 491"/>
        <p:cNvGrpSpPr/>
        <p:nvPr/>
      </p:nvGrpSpPr>
      <p:grpSpPr>
        <a:xfrm>
          <a:off x="0" y="0"/>
          <a:ext cx="0" cy="0"/>
          <a:chOff x="0" y="0"/>
          <a:chExt cx="0" cy="0"/>
        </a:xfrm>
      </p:grpSpPr>
      <p:sp>
        <p:nvSpPr>
          <p:cNvPr id="492" name="Google Shape;492;p34"/>
          <p:cNvSpPr/>
          <p:nvPr/>
        </p:nvSpPr>
        <p:spPr>
          <a:xfrm>
            <a:off x="912237" y="1317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493" name="Google Shape;493;p34"/>
          <p:cNvSpPr/>
          <p:nvPr/>
        </p:nvSpPr>
        <p:spPr>
          <a:xfrm>
            <a:off x="2380538" y="1317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494" name="Google Shape;494;p34"/>
          <p:cNvSpPr/>
          <p:nvPr/>
        </p:nvSpPr>
        <p:spPr>
          <a:xfrm>
            <a:off x="3825863" y="1317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495" name="Google Shape;495;p34"/>
          <p:cNvSpPr txBox="1">
            <a:spLocks noGrp="1"/>
          </p:cNvSpPr>
          <p:nvPr>
            <p:ph type="subTitle" idx="1"/>
          </p:nvPr>
        </p:nvSpPr>
        <p:spPr>
          <a:xfrm>
            <a:off x="131460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496" name="Google Shape;496;p34"/>
          <p:cNvSpPr txBox="1">
            <a:spLocks noGrp="1"/>
          </p:cNvSpPr>
          <p:nvPr>
            <p:ph type="subTitle" idx="2"/>
          </p:nvPr>
        </p:nvSpPr>
        <p:spPr>
          <a:xfrm>
            <a:off x="2783538"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grpSp>
        <p:nvGrpSpPr>
          <p:cNvPr id="497" name="Google Shape;497;p34"/>
          <p:cNvGrpSpPr/>
          <p:nvPr/>
        </p:nvGrpSpPr>
        <p:grpSpPr>
          <a:xfrm>
            <a:off x="-2450" y="131788"/>
            <a:ext cx="9144000" cy="5011712"/>
            <a:chOff x="-2450" y="131788"/>
            <a:chExt cx="9144000" cy="5011712"/>
          </a:xfrm>
        </p:grpSpPr>
        <p:sp>
          <p:nvSpPr>
            <p:cNvPr id="498" name="Google Shape;498;p34"/>
            <p:cNvSpPr/>
            <p:nvPr/>
          </p:nvSpPr>
          <p:spPr>
            <a:xfrm>
              <a:off x="-2450" y="486600"/>
              <a:ext cx="9144000" cy="46569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499" name="Google Shape;499;p34"/>
            <p:cNvSpPr/>
            <p:nvPr/>
          </p:nvSpPr>
          <p:spPr>
            <a:xfrm>
              <a:off x="5278763" y="1317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grpSp>
      <p:sp>
        <p:nvSpPr>
          <p:cNvPr id="500" name="Google Shape;500;p34"/>
          <p:cNvSpPr txBox="1">
            <a:spLocks noGrp="1"/>
          </p:cNvSpPr>
          <p:nvPr>
            <p:ph type="subTitle" idx="3"/>
          </p:nvPr>
        </p:nvSpPr>
        <p:spPr>
          <a:xfrm>
            <a:off x="4228850" y="131800"/>
            <a:ext cx="14400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01" name="Google Shape;501;p34"/>
          <p:cNvSpPr txBox="1">
            <a:spLocks noGrp="1"/>
          </p:cNvSpPr>
          <p:nvPr>
            <p:ph type="title"/>
          </p:nvPr>
        </p:nvSpPr>
        <p:spPr>
          <a:xfrm>
            <a:off x="5723951" y="131799"/>
            <a:ext cx="1440300" cy="360000"/>
          </a:xfrm>
          <a:prstGeom prst="rect">
            <a:avLst/>
          </a:prstGeom>
        </p:spPr>
        <p:txBody>
          <a:bodyPr spcFirstLastPara="1" wrap="square" lIns="91425" tIns="0" rIns="91425" bIns="0" anchor="ctr" anchorCtr="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a:endParaRPr/>
          </a:p>
        </p:txBody>
      </p:sp>
      <p:sp>
        <p:nvSpPr>
          <p:cNvPr id="502" name="Google Shape;502;p34"/>
          <p:cNvSpPr txBox="1">
            <a:spLocks noGrp="1"/>
          </p:cNvSpPr>
          <p:nvPr>
            <p:ph type="subTitle" idx="4"/>
          </p:nvPr>
        </p:nvSpPr>
        <p:spPr>
          <a:xfrm>
            <a:off x="229085" y="1666050"/>
            <a:ext cx="1170000" cy="3744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3" name="Google Shape;503;p34"/>
          <p:cNvSpPr txBox="1">
            <a:spLocks noGrp="1"/>
          </p:cNvSpPr>
          <p:nvPr>
            <p:ph type="subTitle" idx="5"/>
          </p:nvPr>
        </p:nvSpPr>
        <p:spPr>
          <a:xfrm>
            <a:off x="229085" y="2341863"/>
            <a:ext cx="1170000" cy="3744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4" name="Google Shape;504;p34"/>
          <p:cNvSpPr txBox="1">
            <a:spLocks noGrp="1"/>
          </p:cNvSpPr>
          <p:nvPr>
            <p:ph type="subTitle" idx="6"/>
          </p:nvPr>
        </p:nvSpPr>
        <p:spPr>
          <a:xfrm>
            <a:off x="229085" y="3018975"/>
            <a:ext cx="1170000" cy="3744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5" name="Google Shape;505;p34"/>
          <p:cNvSpPr txBox="1">
            <a:spLocks noGrp="1"/>
          </p:cNvSpPr>
          <p:nvPr>
            <p:ph type="subTitle" idx="7"/>
          </p:nvPr>
        </p:nvSpPr>
        <p:spPr>
          <a:xfrm>
            <a:off x="229085" y="3694788"/>
            <a:ext cx="1170000" cy="3744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6" name="Google Shape;506;p34"/>
          <p:cNvSpPr txBox="1">
            <a:spLocks noGrp="1"/>
          </p:cNvSpPr>
          <p:nvPr>
            <p:ph type="subTitle" idx="8"/>
          </p:nvPr>
        </p:nvSpPr>
        <p:spPr>
          <a:xfrm>
            <a:off x="229085" y="4371888"/>
            <a:ext cx="1170000" cy="374400"/>
          </a:xfrm>
          <a:prstGeom prst="rect">
            <a:avLst/>
          </a:prstGeom>
        </p:spPr>
        <p:txBody>
          <a:bodyPr spcFirstLastPara="1" wrap="square" lIns="0" tIns="72000" rIns="0" bIns="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7" name="Google Shape;507;p34"/>
          <p:cNvSpPr txBox="1">
            <a:spLocks noGrp="1"/>
          </p:cNvSpPr>
          <p:nvPr>
            <p:ph type="title" idx="9"/>
          </p:nvPr>
        </p:nvSpPr>
        <p:spPr>
          <a:xfrm>
            <a:off x="596525" y="753324"/>
            <a:ext cx="7062000" cy="683400"/>
          </a:xfrm>
          <a:prstGeom prst="rect">
            <a:avLst/>
          </a:prstGeom>
        </p:spPr>
        <p:txBody>
          <a:bodyPr spcFirstLastPara="1" wrap="square" lIns="91425" tIns="0" rIns="91425" bIns="91425" anchor="t" anchorCtr="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08" name="Google Shape;508;p34"/>
          <p:cNvSpPr txBox="1">
            <a:spLocks noGrp="1"/>
          </p:cNvSpPr>
          <p:nvPr>
            <p:ph type="subTitle" idx="13"/>
          </p:nvPr>
        </p:nvSpPr>
        <p:spPr>
          <a:xfrm>
            <a:off x="7916986" y="1436834"/>
            <a:ext cx="810000" cy="2268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09" name="Google Shape;509;p34"/>
          <p:cNvSpPr txBox="1">
            <a:spLocks noGrp="1"/>
          </p:cNvSpPr>
          <p:nvPr>
            <p:ph type="subTitle" idx="14"/>
          </p:nvPr>
        </p:nvSpPr>
        <p:spPr>
          <a:xfrm>
            <a:off x="6689861" y="1436834"/>
            <a:ext cx="810000" cy="2268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0" name="Google Shape;510;p34"/>
          <p:cNvSpPr txBox="1">
            <a:spLocks noGrp="1"/>
          </p:cNvSpPr>
          <p:nvPr>
            <p:ph type="subTitle" idx="15"/>
          </p:nvPr>
        </p:nvSpPr>
        <p:spPr>
          <a:xfrm>
            <a:off x="5462861" y="1436834"/>
            <a:ext cx="810000" cy="2268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1" name="Google Shape;511;p34"/>
          <p:cNvSpPr txBox="1">
            <a:spLocks noGrp="1"/>
          </p:cNvSpPr>
          <p:nvPr>
            <p:ph type="subTitle" idx="16"/>
          </p:nvPr>
        </p:nvSpPr>
        <p:spPr>
          <a:xfrm>
            <a:off x="4235836" y="1436834"/>
            <a:ext cx="810000" cy="2268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2" name="Google Shape;512;p34"/>
          <p:cNvSpPr txBox="1">
            <a:spLocks noGrp="1"/>
          </p:cNvSpPr>
          <p:nvPr>
            <p:ph type="subTitle" idx="17"/>
          </p:nvPr>
        </p:nvSpPr>
        <p:spPr>
          <a:xfrm>
            <a:off x="3008011" y="1436834"/>
            <a:ext cx="810000" cy="2268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
        <p:nvSpPr>
          <p:cNvPr id="513" name="Google Shape;513;p34"/>
          <p:cNvSpPr txBox="1">
            <a:spLocks noGrp="1"/>
          </p:cNvSpPr>
          <p:nvPr>
            <p:ph type="subTitle" idx="18"/>
          </p:nvPr>
        </p:nvSpPr>
        <p:spPr>
          <a:xfrm>
            <a:off x="1781686" y="1436834"/>
            <a:ext cx="810000" cy="226800"/>
          </a:xfrm>
          <a:prstGeom prst="rect">
            <a:avLst/>
          </a:prstGeom>
        </p:spPr>
        <p:txBody>
          <a:bodyPr spcFirstLastPara="1" wrap="square" lIns="90000" tIns="0" rIns="0" bIns="72000" anchor="t" anchorCtr="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loser">
  <p:cSld name="CUSTOM_3">
    <p:spTree>
      <p:nvGrpSpPr>
        <p:cNvPr id="1" name="Shape 514"/>
        <p:cNvGrpSpPr/>
        <p:nvPr/>
      </p:nvGrpSpPr>
      <p:grpSpPr>
        <a:xfrm>
          <a:off x="0" y="0"/>
          <a:ext cx="0" cy="0"/>
          <a:chOff x="0" y="0"/>
          <a:chExt cx="0" cy="0"/>
        </a:xfrm>
      </p:grpSpPr>
      <p:sp>
        <p:nvSpPr>
          <p:cNvPr id="515" name="Google Shape;515;p35"/>
          <p:cNvSpPr/>
          <p:nvPr/>
        </p:nvSpPr>
        <p:spPr>
          <a:xfrm>
            <a:off x="-2450" y="486600"/>
            <a:ext cx="9144000" cy="46569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516" name="Google Shape;516;p35"/>
          <p:cNvSpPr txBox="1">
            <a:spLocks noGrp="1"/>
          </p:cNvSpPr>
          <p:nvPr>
            <p:ph type="title"/>
          </p:nvPr>
        </p:nvSpPr>
        <p:spPr>
          <a:xfrm>
            <a:off x="593175" y="486000"/>
            <a:ext cx="7916400" cy="2743200"/>
          </a:xfrm>
          <a:prstGeom prst="rect">
            <a:avLst/>
          </a:prstGeom>
        </p:spPr>
        <p:txBody>
          <a:bodyPr spcFirstLastPara="1" wrap="square" lIns="0" tIns="0" rIns="0" bIns="0" anchor="b" anchorCtr="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a:endParaRPr/>
          </a:p>
        </p:txBody>
      </p:sp>
      <p:sp>
        <p:nvSpPr>
          <p:cNvPr id="517" name="Google Shape;517;p35"/>
          <p:cNvSpPr txBox="1">
            <a:spLocks noGrp="1"/>
          </p:cNvSpPr>
          <p:nvPr>
            <p:ph type="body" idx="1"/>
          </p:nvPr>
        </p:nvSpPr>
        <p:spPr>
          <a:xfrm>
            <a:off x="575438" y="4387200"/>
            <a:ext cx="2919600" cy="648000"/>
          </a:xfrm>
          <a:prstGeom prst="rect">
            <a:avLst/>
          </a:prstGeom>
        </p:spPr>
        <p:txBody>
          <a:bodyPr spcFirstLastPara="1" wrap="square" lIns="0" tIns="0" rIns="0" bIns="91425" anchor="t" anchorCtr="0">
            <a:normAutofit/>
          </a:bodyPr>
          <a:lstStyle>
            <a:lvl1pPr marL="457200" lvl="0" indent="-292100">
              <a:spcBef>
                <a:spcPts val="0"/>
              </a:spcBef>
              <a:spcAft>
                <a:spcPts val="0"/>
              </a:spcAft>
              <a:buClr>
                <a:schemeClr val="dk1"/>
              </a:buClr>
              <a:buSzPts val="1000"/>
              <a:buFont typeface="Hanken Grotesk"/>
              <a:buChar char="●"/>
              <a:defRPr/>
            </a:lvl1pPr>
            <a:lvl2pPr marL="914400" lvl="1" indent="-292100">
              <a:spcBef>
                <a:spcPts val="0"/>
              </a:spcBef>
              <a:spcAft>
                <a:spcPts val="0"/>
              </a:spcAft>
              <a:buClr>
                <a:schemeClr val="dk1"/>
              </a:buClr>
              <a:buSzPts val="1000"/>
              <a:buFont typeface="Hanken Grotesk"/>
              <a:buChar char="○"/>
              <a:defRPr/>
            </a:lvl2pPr>
            <a:lvl3pPr marL="1371600" lvl="2" indent="-292100">
              <a:spcBef>
                <a:spcPts val="0"/>
              </a:spcBef>
              <a:spcAft>
                <a:spcPts val="0"/>
              </a:spcAft>
              <a:buClr>
                <a:schemeClr val="dk1"/>
              </a:buClr>
              <a:buSzPts val="1000"/>
              <a:buFont typeface="Hanken Grotesk"/>
              <a:buChar char="■"/>
              <a:defRPr/>
            </a:lvl3pPr>
            <a:lvl4pPr marL="1828800" lvl="3" indent="-292100">
              <a:spcBef>
                <a:spcPts val="0"/>
              </a:spcBef>
              <a:spcAft>
                <a:spcPts val="0"/>
              </a:spcAft>
              <a:buClr>
                <a:schemeClr val="dk1"/>
              </a:buClr>
              <a:buSzPts val="1000"/>
              <a:buFont typeface="Hanken Grotesk"/>
              <a:buChar char="●"/>
              <a:defRPr/>
            </a:lvl4pPr>
            <a:lvl5pPr marL="2286000" lvl="4" indent="-292100">
              <a:spcBef>
                <a:spcPts val="0"/>
              </a:spcBef>
              <a:spcAft>
                <a:spcPts val="0"/>
              </a:spcAft>
              <a:buClr>
                <a:schemeClr val="dk1"/>
              </a:buClr>
              <a:buSzPts val="1000"/>
              <a:buFont typeface="Hanken Grotesk"/>
              <a:buChar char="○"/>
              <a:defRPr/>
            </a:lvl5pPr>
            <a:lvl6pPr marL="2743200" lvl="5" indent="-292100">
              <a:spcBef>
                <a:spcPts val="0"/>
              </a:spcBef>
              <a:spcAft>
                <a:spcPts val="0"/>
              </a:spcAft>
              <a:buClr>
                <a:schemeClr val="dk1"/>
              </a:buClr>
              <a:buSzPts val="1000"/>
              <a:buFont typeface="Hanken Grotesk"/>
              <a:buChar char="■"/>
              <a:defRPr/>
            </a:lvl6pPr>
            <a:lvl7pPr marL="3200400" lvl="6" indent="-292100">
              <a:spcBef>
                <a:spcPts val="0"/>
              </a:spcBef>
              <a:spcAft>
                <a:spcPts val="0"/>
              </a:spcAft>
              <a:buClr>
                <a:schemeClr val="dk1"/>
              </a:buClr>
              <a:buSzPts val="1000"/>
              <a:buFont typeface="Hanken Grotesk"/>
              <a:buChar char="●"/>
              <a:defRPr/>
            </a:lvl7pPr>
            <a:lvl8pPr marL="3657600" lvl="7" indent="-292100">
              <a:spcBef>
                <a:spcPts val="0"/>
              </a:spcBef>
              <a:spcAft>
                <a:spcPts val="0"/>
              </a:spcAft>
              <a:buClr>
                <a:schemeClr val="dk1"/>
              </a:buClr>
              <a:buSzPts val="1000"/>
              <a:buFont typeface="Hanken Grotesk"/>
              <a:buChar char="○"/>
              <a:defRPr/>
            </a:lvl8pPr>
            <a:lvl9pPr marL="4114800" lvl="8" indent="-292100">
              <a:spcBef>
                <a:spcPts val="0"/>
              </a:spcBef>
              <a:spcAft>
                <a:spcPts val="0"/>
              </a:spcAft>
              <a:buClr>
                <a:schemeClr val="dk1"/>
              </a:buClr>
              <a:buSzPts val="1000"/>
              <a:buFont typeface="Hanken Grotesk"/>
              <a:buChar char="■"/>
              <a:defRPr/>
            </a:lvl9pPr>
          </a:lstStyle>
          <a:p>
            <a:endParaRPr/>
          </a:p>
        </p:txBody>
      </p:sp>
      <p:sp>
        <p:nvSpPr>
          <p:cNvPr id="518" name="Google Shape;518;p35"/>
          <p:cNvSpPr txBox="1">
            <a:spLocks noGrp="1"/>
          </p:cNvSpPr>
          <p:nvPr>
            <p:ph type="subTitle" idx="2"/>
          </p:nvPr>
        </p:nvSpPr>
        <p:spPr>
          <a:xfrm>
            <a:off x="1284638" y="214800"/>
            <a:ext cx="1501200" cy="183600"/>
          </a:xfrm>
          <a:prstGeom prst="rect">
            <a:avLst/>
          </a:prstGeom>
        </p:spPr>
        <p:txBody>
          <a:bodyPr spcFirstLastPara="1" wrap="square" lIns="0" tIns="0" rIns="0" bIns="0" anchor="ctr" anchorCtr="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9" name="Google Shape;519;p35"/>
          <p:cNvSpPr txBox="1">
            <a:spLocks noGrp="1"/>
          </p:cNvSpPr>
          <p:nvPr>
            <p:ph type="subTitle" idx="3"/>
          </p:nvPr>
        </p:nvSpPr>
        <p:spPr>
          <a:xfrm>
            <a:off x="5539500" y="4387200"/>
            <a:ext cx="3002400" cy="6480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1200"/>
              <a:buFont typeface="Hanken Grotesk"/>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loser 1">
  <p:cSld name="CUSTOM_3_1">
    <p:bg>
      <p:bgPr>
        <a:solidFill>
          <a:schemeClr val="dk2"/>
        </a:solidFill>
        <a:effectLst/>
      </p:bgPr>
    </p:bg>
    <p:spTree>
      <p:nvGrpSpPr>
        <p:cNvPr id="1" name="Shape 520"/>
        <p:cNvGrpSpPr/>
        <p:nvPr/>
      </p:nvGrpSpPr>
      <p:grpSpPr>
        <a:xfrm>
          <a:off x="0" y="0"/>
          <a:ext cx="0" cy="0"/>
          <a:chOff x="0" y="0"/>
          <a:chExt cx="0" cy="0"/>
        </a:xfrm>
      </p:grpSpPr>
      <p:sp>
        <p:nvSpPr>
          <p:cNvPr id="521" name="Google Shape;521;p36"/>
          <p:cNvSpPr/>
          <p:nvPr/>
        </p:nvSpPr>
        <p:spPr>
          <a:xfrm>
            <a:off x="-2450" y="486600"/>
            <a:ext cx="9144000" cy="4656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522" name="Google Shape;522;p36"/>
          <p:cNvSpPr txBox="1">
            <a:spLocks noGrp="1"/>
          </p:cNvSpPr>
          <p:nvPr>
            <p:ph type="title"/>
          </p:nvPr>
        </p:nvSpPr>
        <p:spPr>
          <a:xfrm>
            <a:off x="593175" y="486000"/>
            <a:ext cx="7916400" cy="2743200"/>
          </a:xfrm>
          <a:prstGeom prst="rect">
            <a:avLst/>
          </a:prstGeom>
        </p:spPr>
        <p:txBody>
          <a:bodyPr spcFirstLastPara="1" wrap="square" lIns="0" tIns="0" rIns="0" bIns="0" anchor="b" anchorCtr="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a:endParaRPr/>
          </a:p>
        </p:txBody>
      </p:sp>
      <p:sp>
        <p:nvSpPr>
          <p:cNvPr id="523" name="Google Shape;523;p36"/>
          <p:cNvSpPr txBox="1">
            <a:spLocks noGrp="1"/>
          </p:cNvSpPr>
          <p:nvPr>
            <p:ph type="body" idx="1"/>
          </p:nvPr>
        </p:nvSpPr>
        <p:spPr>
          <a:xfrm>
            <a:off x="575438" y="4387200"/>
            <a:ext cx="2919600" cy="648000"/>
          </a:xfrm>
          <a:prstGeom prst="rect">
            <a:avLst/>
          </a:prstGeom>
        </p:spPr>
        <p:txBody>
          <a:bodyPr spcFirstLastPara="1" wrap="square" lIns="0" tIns="0" rIns="0" bIns="91425" anchor="t" anchorCtr="0">
            <a:normAutofit/>
          </a:bodyPr>
          <a:lstStyle>
            <a:lvl1pPr marL="457200" lvl="0" indent="-292100">
              <a:spcBef>
                <a:spcPts val="0"/>
              </a:spcBef>
              <a:spcAft>
                <a:spcPts val="0"/>
              </a:spcAft>
              <a:buClr>
                <a:schemeClr val="dk1"/>
              </a:buClr>
              <a:buSzPts val="1000"/>
              <a:buFont typeface="Hanken Grotesk"/>
              <a:buChar char="●"/>
              <a:defRPr/>
            </a:lvl1pPr>
            <a:lvl2pPr marL="914400" lvl="1" indent="-292100">
              <a:spcBef>
                <a:spcPts val="0"/>
              </a:spcBef>
              <a:spcAft>
                <a:spcPts val="0"/>
              </a:spcAft>
              <a:buClr>
                <a:schemeClr val="dk1"/>
              </a:buClr>
              <a:buSzPts val="1000"/>
              <a:buFont typeface="Hanken Grotesk"/>
              <a:buChar char="○"/>
              <a:defRPr/>
            </a:lvl2pPr>
            <a:lvl3pPr marL="1371600" lvl="2" indent="-292100">
              <a:spcBef>
                <a:spcPts val="0"/>
              </a:spcBef>
              <a:spcAft>
                <a:spcPts val="0"/>
              </a:spcAft>
              <a:buClr>
                <a:schemeClr val="dk1"/>
              </a:buClr>
              <a:buSzPts val="1000"/>
              <a:buFont typeface="Hanken Grotesk"/>
              <a:buChar char="■"/>
              <a:defRPr/>
            </a:lvl3pPr>
            <a:lvl4pPr marL="1828800" lvl="3" indent="-292100">
              <a:spcBef>
                <a:spcPts val="0"/>
              </a:spcBef>
              <a:spcAft>
                <a:spcPts val="0"/>
              </a:spcAft>
              <a:buClr>
                <a:schemeClr val="dk1"/>
              </a:buClr>
              <a:buSzPts val="1000"/>
              <a:buFont typeface="Hanken Grotesk"/>
              <a:buChar char="●"/>
              <a:defRPr/>
            </a:lvl4pPr>
            <a:lvl5pPr marL="2286000" lvl="4" indent="-292100">
              <a:spcBef>
                <a:spcPts val="0"/>
              </a:spcBef>
              <a:spcAft>
                <a:spcPts val="0"/>
              </a:spcAft>
              <a:buClr>
                <a:schemeClr val="dk1"/>
              </a:buClr>
              <a:buSzPts val="1000"/>
              <a:buFont typeface="Hanken Grotesk"/>
              <a:buChar char="○"/>
              <a:defRPr/>
            </a:lvl5pPr>
            <a:lvl6pPr marL="2743200" lvl="5" indent="-292100">
              <a:spcBef>
                <a:spcPts val="0"/>
              </a:spcBef>
              <a:spcAft>
                <a:spcPts val="0"/>
              </a:spcAft>
              <a:buClr>
                <a:schemeClr val="dk1"/>
              </a:buClr>
              <a:buSzPts val="1000"/>
              <a:buFont typeface="Hanken Grotesk"/>
              <a:buChar char="■"/>
              <a:defRPr/>
            </a:lvl6pPr>
            <a:lvl7pPr marL="3200400" lvl="6" indent="-292100">
              <a:spcBef>
                <a:spcPts val="0"/>
              </a:spcBef>
              <a:spcAft>
                <a:spcPts val="0"/>
              </a:spcAft>
              <a:buClr>
                <a:schemeClr val="dk1"/>
              </a:buClr>
              <a:buSzPts val="1000"/>
              <a:buFont typeface="Hanken Grotesk"/>
              <a:buChar char="●"/>
              <a:defRPr/>
            </a:lvl7pPr>
            <a:lvl8pPr marL="3657600" lvl="7" indent="-292100">
              <a:spcBef>
                <a:spcPts val="0"/>
              </a:spcBef>
              <a:spcAft>
                <a:spcPts val="0"/>
              </a:spcAft>
              <a:buClr>
                <a:schemeClr val="dk1"/>
              </a:buClr>
              <a:buSzPts val="1000"/>
              <a:buFont typeface="Hanken Grotesk"/>
              <a:buChar char="○"/>
              <a:defRPr/>
            </a:lvl8pPr>
            <a:lvl9pPr marL="4114800" lvl="8" indent="-292100">
              <a:spcBef>
                <a:spcPts val="0"/>
              </a:spcBef>
              <a:spcAft>
                <a:spcPts val="0"/>
              </a:spcAft>
              <a:buClr>
                <a:schemeClr val="dk1"/>
              </a:buClr>
              <a:buSzPts val="1000"/>
              <a:buFont typeface="Hanken Grotesk"/>
              <a:buChar char="■"/>
              <a:defRPr/>
            </a:lvl9pPr>
          </a:lstStyle>
          <a:p>
            <a:endParaRPr/>
          </a:p>
        </p:txBody>
      </p:sp>
      <p:sp>
        <p:nvSpPr>
          <p:cNvPr id="524" name="Google Shape;524;p36"/>
          <p:cNvSpPr txBox="1">
            <a:spLocks noGrp="1"/>
          </p:cNvSpPr>
          <p:nvPr>
            <p:ph type="subTitle" idx="2"/>
          </p:nvPr>
        </p:nvSpPr>
        <p:spPr>
          <a:xfrm>
            <a:off x="5539500" y="4387200"/>
            <a:ext cx="3002400" cy="648000"/>
          </a:xfrm>
          <a:prstGeom prst="rect">
            <a:avLst/>
          </a:prstGeom>
        </p:spPr>
        <p:txBody>
          <a:bodyPr spcFirstLastPara="1" wrap="square" lIns="0" tIns="0" rIns="0" bIns="0" anchor="t" anchorCtr="0">
            <a:normAutofit/>
          </a:bodyPr>
          <a:lstStyle>
            <a:lvl1pPr lvl="0" algn="r">
              <a:spcBef>
                <a:spcPts val="0"/>
              </a:spcBef>
              <a:spcAft>
                <a:spcPts val="0"/>
              </a:spcAft>
              <a:buClr>
                <a:schemeClr val="dk1"/>
              </a:buClr>
              <a:buSzPts val="1200"/>
              <a:buFont typeface="Hanken Grotesk"/>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5" name="Google Shape;525;p36"/>
          <p:cNvSpPr txBox="1">
            <a:spLocks noGrp="1"/>
          </p:cNvSpPr>
          <p:nvPr>
            <p:ph type="subTitle" idx="3"/>
          </p:nvPr>
        </p:nvSpPr>
        <p:spPr>
          <a:xfrm>
            <a:off x="1284638" y="214800"/>
            <a:ext cx="1501200" cy="183600"/>
          </a:xfrm>
          <a:prstGeom prst="rect">
            <a:avLst/>
          </a:prstGeom>
        </p:spPr>
        <p:txBody>
          <a:bodyPr spcFirstLastPara="1" wrap="square" lIns="0" tIns="0" rIns="0" bIns="0" anchor="ctr" anchorCtr="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lumns 1 1">
  <p:cSld name="CUSTOM_7_1_1_1_1_1_1_1_1_1_1_1_1_1_1_1_1_6_1">
    <p:spTree>
      <p:nvGrpSpPr>
        <p:cNvPr id="1" name="Shape 526"/>
        <p:cNvGrpSpPr/>
        <p:nvPr/>
      </p:nvGrpSpPr>
      <p:grpSpPr>
        <a:xfrm>
          <a:off x="0" y="0"/>
          <a:ext cx="0" cy="0"/>
          <a:chOff x="0" y="0"/>
          <a:chExt cx="0" cy="0"/>
        </a:xfrm>
      </p:grpSpPr>
      <p:sp>
        <p:nvSpPr>
          <p:cNvPr id="527" name="Google Shape;527;p37"/>
          <p:cNvSpPr txBox="1">
            <a:spLocks noGrp="1"/>
          </p:cNvSpPr>
          <p:nvPr>
            <p:ph type="title"/>
          </p:nvPr>
        </p:nvSpPr>
        <p:spPr>
          <a:xfrm>
            <a:off x="2184250" y="1632575"/>
            <a:ext cx="1440300" cy="252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528" name="Google Shape;528;p37"/>
          <p:cNvSpPr txBox="1">
            <a:spLocks noGrp="1"/>
          </p:cNvSpPr>
          <p:nvPr>
            <p:ph type="title" idx="2"/>
          </p:nvPr>
        </p:nvSpPr>
        <p:spPr>
          <a:xfrm>
            <a:off x="3962263" y="1632575"/>
            <a:ext cx="1440300" cy="252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529" name="Google Shape;529;p37"/>
          <p:cNvSpPr txBox="1">
            <a:spLocks noGrp="1"/>
          </p:cNvSpPr>
          <p:nvPr>
            <p:ph type="title" idx="3"/>
          </p:nvPr>
        </p:nvSpPr>
        <p:spPr>
          <a:xfrm>
            <a:off x="406525" y="1632575"/>
            <a:ext cx="1440300" cy="252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530" name="Google Shape;530;p37"/>
          <p:cNvSpPr txBox="1">
            <a:spLocks noGrp="1"/>
          </p:cNvSpPr>
          <p:nvPr>
            <p:ph type="title" idx="4"/>
          </p:nvPr>
        </p:nvSpPr>
        <p:spPr>
          <a:xfrm>
            <a:off x="5729600" y="1632575"/>
            <a:ext cx="1440300" cy="252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531" name="Google Shape;531;p37"/>
          <p:cNvSpPr txBox="1">
            <a:spLocks noGrp="1"/>
          </p:cNvSpPr>
          <p:nvPr>
            <p:ph type="title" idx="5"/>
          </p:nvPr>
        </p:nvSpPr>
        <p:spPr>
          <a:xfrm>
            <a:off x="7518138" y="1632575"/>
            <a:ext cx="1440300" cy="2520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532" name="Google Shape;532;p37"/>
          <p:cNvSpPr txBox="1">
            <a:spLocks noGrp="1"/>
          </p:cNvSpPr>
          <p:nvPr>
            <p:ph type="title" idx="6"/>
          </p:nvPr>
        </p:nvSpPr>
        <p:spPr>
          <a:xfrm>
            <a:off x="224752" y="604888"/>
            <a:ext cx="1778700" cy="6519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533" name="Google Shape;533;p37"/>
          <p:cNvSpPr txBox="1">
            <a:spLocks noGrp="1"/>
          </p:cNvSpPr>
          <p:nvPr>
            <p:ph type="title" idx="7"/>
          </p:nvPr>
        </p:nvSpPr>
        <p:spPr>
          <a:xfrm>
            <a:off x="2003802" y="604888"/>
            <a:ext cx="1778700" cy="6519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534" name="Google Shape;534;p37"/>
          <p:cNvSpPr txBox="1">
            <a:spLocks noGrp="1"/>
          </p:cNvSpPr>
          <p:nvPr>
            <p:ph type="title" idx="8"/>
          </p:nvPr>
        </p:nvSpPr>
        <p:spPr>
          <a:xfrm>
            <a:off x="3780502" y="604888"/>
            <a:ext cx="1778700" cy="6519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535" name="Google Shape;535;p37"/>
          <p:cNvSpPr txBox="1">
            <a:spLocks noGrp="1"/>
          </p:cNvSpPr>
          <p:nvPr>
            <p:ph type="title" idx="9"/>
          </p:nvPr>
        </p:nvSpPr>
        <p:spPr>
          <a:xfrm>
            <a:off x="5558652" y="604888"/>
            <a:ext cx="1778700" cy="6519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536" name="Google Shape;536;p37"/>
          <p:cNvSpPr txBox="1">
            <a:spLocks noGrp="1"/>
          </p:cNvSpPr>
          <p:nvPr>
            <p:ph type="title" idx="13"/>
          </p:nvPr>
        </p:nvSpPr>
        <p:spPr>
          <a:xfrm>
            <a:off x="7336452" y="604888"/>
            <a:ext cx="1778700" cy="651900"/>
          </a:xfrm>
          <a:prstGeom prst="rect">
            <a:avLst/>
          </a:prstGeom>
        </p:spPr>
        <p:txBody>
          <a:bodyPr spcFirstLastPara="1" wrap="square" lIns="180000" tIns="90000" rIns="0" bIns="90000" anchor="t" anchorCtr="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a:endParaRPr/>
          </a:p>
        </p:txBody>
      </p:sp>
      <p:sp>
        <p:nvSpPr>
          <p:cNvPr id="537" name="Google Shape;537;p37"/>
          <p:cNvSpPr txBox="1">
            <a:spLocks noGrp="1"/>
          </p:cNvSpPr>
          <p:nvPr>
            <p:ph type="title" idx="14"/>
          </p:nvPr>
        </p:nvSpPr>
        <p:spPr>
          <a:xfrm>
            <a:off x="7339963" y="2535900"/>
            <a:ext cx="1581000" cy="6519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538" name="Google Shape;538;p37"/>
          <p:cNvSpPr txBox="1">
            <a:spLocks noGrp="1"/>
          </p:cNvSpPr>
          <p:nvPr>
            <p:ph type="title" idx="15"/>
          </p:nvPr>
        </p:nvSpPr>
        <p:spPr>
          <a:xfrm>
            <a:off x="3780063" y="2535900"/>
            <a:ext cx="1581000" cy="6519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539" name="Google Shape;539;p37"/>
          <p:cNvSpPr txBox="1">
            <a:spLocks noGrp="1"/>
          </p:cNvSpPr>
          <p:nvPr>
            <p:ph type="title" idx="16"/>
          </p:nvPr>
        </p:nvSpPr>
        <p:spPr>
          <a:xfrm>
            <a:off x="5557163" y="2535900"/>
            <a:ext cx="1581000" cy="6519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540" name="Google Shape;540;p37"/>
          <p:cNvSpPr txBox="1">
            <a:spLocks noGrp="1"/>
          </p:cNvSpPr>
          <p:nvPr>
            <p:ph type="title" idx="17"/>
          </p:nvPr>
        </p:nvSpPr>
        <p:spPr>
          <a:xfrm>
            <a:off x="227650" y="2535900"/>
            <a:ext cx="1581000" cy="6519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541" name="Google Shape;541;p37"/>
          <p:cNvSpPr txBox="1">
            <a:spLocks noGrp="1"/>
          </p:cNvSpPr>
          <p:nvPr>
            <p:ph type="title" idx="18"/>
          </p:nvPr>
        </p:nvSpPr>
        <p:spPr>
          <a:xfrm>
            <a:off x="2004750" y="2535900"/>
            <a:ext cx="1581000" cy="651900"/>
          </a:xfrm>
          <a:prstGeom prst="rect">
            <a:avLst/>
          </a:prstGeom>
        </p:spPr>
        <p:txBody>
          <a:bodyPr spcFirstLastPara="1" wrap="square" lIns="180000" tIns="0" rIns="0" bIns="54000" anchor="t" anchorCtr="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a:endParaRPr/>
          </a:p>
        </p:txBody>
      </p:sp>
      <p:sp>
        <p:nvSpPr>
          <p:cNvPr id="542" name="Google Shape;542;p37"/>
          <p:cNvSpPr txBox="1">
            <a:spLocks noGrp="1"/>
          </p:cNvSpPr>
          <p:nvPr>
            <p:ph type="subTitle" idx="1"/>
          </p:nvPr>
        </p:nvSpPr>
        <p:spPr>
          <a:xfrm>
            <a:off x="594025" y="184700"/>
            <a:ext cx="3696300" cy="153900"/>
          </a:xfrm>
          <a:prstGeom prst="rect">
            <a:avLst/>
          </a:prstGeom>
        </p:spPr>
        <p:txBody>
          <a:bodyPr spcFirstLastPara="1" wrap="square" lIns="0" tIns="0" rIns="0" bIns="0" anchor="ctr" anchorCtr="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a:endParaRPr/>
          </a:p>
        </p:txBody>
      </p:sp>
      <p:sp>
        <p:nvSpPr>
          <p:cNvPr id="543" name="Google Shape;543;p37"/>
          <p:cNvSpPr txBox="1">
            <a:spLocks noGrp="1"/>
          </p:cNvSpPr>
          <p:nvPr>
            <p:ph type="body" idx="19"/>
          </p:nvPr>
        </p:nvSpPr>
        <p:spPr>
          <a:xfrm>
            <a:off x="223881" y="4491588"/>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44" name="Google Shape;544;p37"/>
          <p:cNvSpPr txBox="1">
            <a:spLocks noGrp="1"/>
          </p:cNvSpPr>
          <p:nvPr>
            <p:ph type="body" idx="20"/>
          </p:nvPr>
        </p:nvSpPr>
        <p:spPr>
          <a:xfrm>
            <a:off x="2004019" y="4491588"/>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45" name="Google Shape;545;p37"/>
          <p:cNvSpPr txBox="1">
            <a:spLocks noGrp="1"/>
          </p:cNvSpPr>
          <p:nvPr>
            <p:ph type="body" idx="21"/>
          </p:nvPr>
        </p:nvSpPr>
        <p:spPr>
          <a:xfrm>
            <a:off x="3780063" y="4491588"/>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46" name="Google Shape;546;p37"/>
          <p:cNvSpPr txBox="1">
            <a:spLocks noGrp="1"/>
          </p:cNvSpPr>
          <p:nvPr>
            <p:ph type="body" idx="22"/>
          </p:nvPr>
        </p:nvSpPr>
        <p:spPr>
          <a:xfrm>
            <a:off x="5557163" y="4491588"/>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47" name="Google Shape;547;p37"/>
          <p:cNvSpPr txBox="1">
            <a:spLocks noGrp="1"/>
          </p:cNvSpPr>
          <p:nvPr>
            <p:ph type="body" idx="23"/>
          </p:nvPr>
        </p:nvSpPr>
        <p:spPr>
          <a:xfrm>
            <a:off x="7334263" y="4491588"/>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48" name="Google Shape;548;p37"/>
          <p:cNvSpPr txBox="1">
            <a:spLocks noGrp="1"/>
          </p:cNvSpPr>
          <p:nvPr>
            <p:ph type="body" idx="24"/>
          </p:nvPr>
        </p:nvSpPr>
        <p:spPr>
          <a:xfrm>
            <a:off x="226606" y="3839688"/>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49" name="Google Shape;549;p37"/>
          <p:cNvSpPr txBox="1">
            <a:spLocks noGrp="1"/>
          </p:cNvSpPr>
          <p:nvPr>
            <p:ph type="body" idx="25"/>
          </p:nvPr>
        </p:nvSpPr>
        <p:spPr>
          <a:xfrm>
            <a:off x="2006744" y="3839688"/>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50" name="Google Shape;550;p37"/>
          <p:cNvSpPr txBox="1">
            <a:spLocks noGrp="1"/>
          </p:cNvSpPr>
          <p:nvPr>
            <p:ph type="body" idx="26"/>
          </p:nvPr>
        </p:nvSpPr>
        <p:spPr>
          <a:xfrm>
            <a:off x="3782788" y="3839688"/>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51" name="Google Shape;551;p37"/>
          <p:cNvSpPr txBox="1">
            <a:spLocks noGrp="1"/>
          </p:cNvSpPr>
          <p:nvPr>
            <p:ph type="body" idx="27"/>
          </p:nvPr>
        </p:nvSpPr>
        <p:spPr>
          <a:xfrm>
            <a:off x="5559888" y="3839688"/>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52" name="Google Shape;552;p37"/>
          <p:cNvSpPr txBox="1">
            <a:spLocks noGrp="1"/>
          </p:cNvSpPr>
          <p:nvPr>
            <p:ph type="body" idx="28"/>
          </p:nvPr>
        </p:nvSpPr>
        <p:spPr>
          <a:xfrm>
            <a:off x="7339713" y="3839688"/>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53" name="Google Shape;553;p37"/>
          <p:cNvSpPr txBox="1">
            <a:spLocks noGrp="1"/>
          </p:cNvSpPr>
          <p:nvPr>
            <p:ph type="body" idx="29"/>
          </p:nvPr>
        </p:nvSpPr>
        <p:spPr>
          <a:xfrm>
            <a:off x="223519" y="3187800"/>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54" name="Google Shape;554;p37"/>
          <p:cNvSpPr txBox="1">
            <a:spLocks noGrp="1"/>
          </p:cNvSpPr>
          <p:nvPr>
            <p:ph type="body" idx="30"/>
          </p:nvPr>
        </p:nvSpPr>
        <p:spPr>
          <a:xfrm>
            <a:off x="2003656" y="3187800"/>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55" name="Google Shape;555;p37"/>
          <p:cNvSpPr txBox="1">
            <a:spLocks noGrp="1"/>
          </p:cNvSpPr>
          <p:nvPr>
            <p:ph type="body" idx="31"/>
          </p:nvPr>
        </p:nvSpPr>
        <p:spPr>
          <a:xfrm>
            <a:off x="3779701" y="3187800"/>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56" name="Google Shape;556;p37"/>
          <p:cNvSpPr txBox="1">
            <a:spLocks noGrp="1"/>
          </p:cNvSpPr>
          <p:nvPr>
            <p:ph type="body" idx="32"/>
          </p:nvPr>
        </p:nvSpPr>
        <p:spPr>
          <a:xfrm>
            <a:off x="5556800" y="3187800"/>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57" name="Google Shape;557;p37"/>
          <p:cNvSpPr txBox="1">
            <a:spLocks noGrp="1"/>
          </p:cNvSpPr>
          <p:nvPr>
            <p:ph type="body" idx="33"/>
          </p:nvPr>
        </p:nvSpPr>
        <p:spPr>
          <a:xfrm>
            <a:off x="7336626" y="3187800"/>
            <a:ext cx="1580400" cy="651600"/>
          </a:xfrm>
          <a:prstGeom prst="rect">
            <a:avLst/>
          </a:prstGeom>
        </p:spPr>
        <p:txBody>
          <a:bodyPr spcFirstLastPara="1" wrap="square" lIns="180000" tIns="0" rIns="0" bIns="54000" anchor="t" anchorCtr="0">
            <a:no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58"/>
        <p:cNvGrpSpPr/>
        <p:nvPr/>
      </p:nvGrpSpPr>
      <p:grpSpPr>
        <a:xfrm>
          <a:off x="0" y="0"/>
          <a:ext cx="0" cy="0"/>
          <a:chOff x="0" y="0"/>
          <a:chExt cx="0" cy="0"/>
        </a:xfrm>
      </p:grpSpPr>
      <p:sp>
        <p:nvSpPr>
          <p:cNvPr id="559" name="Google Shape;559;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0" name="Google Shape;560;p3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61"/>
        <p:cNvGrpSpPr/>
        <p:nvPr/>
      </p:nvGrpSpPr>
      <p:grpSpPr>
        <a:xfrm>
          <a:off x="0" y="0"/>
          <a:ext cx="0" cy="0"/>
          <a:chOff x="0" y="0"/>
          <a:chExt cx="0" cy="0"/>
        </a:xfrm>
      </p:grpSpPr>
      <p:sp>
        <p:nvSpPr>
          <p:cNvPr id="562" name="Google Shape;562;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563"/>
        <p:cNvGrpSpPr/>
        <p:nvPr/>
      </p:nvGrpSpPr>
      <p:grpSpPr>
        <a:xfrm>
          <a:off x="0" y="0"/>
          <a:ext cx="0" cy="0"/>
          <a:chOff x="0" y="0"/>
          <a:chExt cx="0" cy="0"/>
        </a:xfrm>
      </p:grpSpPr>
      <p:sp>
        <p:nvSpPr>
          <p:cNvPr id="564" name="Google Shape;56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65" name="Google Shape;565;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566"/>
        <p:cNvGrpSpPr/>
        <p:nvPr/>
      </p:nvGrpSpPr>
      <p:grpSpPr>
        <a:xfrm>
          <a:off x="0" y="0"/>
          <a:ext cx="0" cy="0"/>
          <a:chOff x="0" y="0"/>
          <a:chExt cx="0" cy="0"/>
        </a:xfrm>
      </p:grpSpPr>
      <p:sp>
        <p:nvSpPr>
          <p:cNvPr id="567" name="Google Shape;56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68" name="Google Shape;568;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69" name="Google Shape;569;p4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0"/>
        <p:cNvGrpSpPr/>
        <p:nvPr/>
      </p:nvGrpSpPr>
      <p:grpSpPr>
        <a:xfrm>
          <a:off x="0" y="0"/>
          <a:ext cx="0" cy="0"/>
          <a:chOff x="0" y="0"/>
          <a:chExt cx="0" cy="0"/>
        </a:xfrm>
      </p:grpSpPr>
      <p:sp>
        <p:nvSpPr>
          <p:cNvPr id="571" name="Google Shape;57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2"/>
        <p:cNvGrpSpPr/>
        <p:nvPr/>
      </p:nvGrpSpPr>
      <p:grpSpPr>
        <a:xfrm>
          <a:off x="0" y="0"/>
          <a:ext cx="0" cy="0"/>
          <a:chOff x="0" y="0"/>
          <a:chExt cx="0" cy="0"/>
        </a:xfrm>
      </p:grpSpPr>
      <p:sp>
        <p:nvSpPr>
          <p:cNvPr id="573" name="Google Shape;573;p4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4" name="Google Shape;574;p4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75"/>
        <p:cNvGrpSpPr/>
        <p:nvPr/>
      </p:nvGrpSpPr>
      <p:grpSpPr>
        <a:xfrm>
          <a:off x="0" y="0"/>
          <a:ext cx="0" cy="0"/>
          <a:chOff x="0" y="0"/>
          <a:chExt cx="0" cy="0"/>
        </a:xfrm>
      </p:grpSpPr>
      <p:sp>
        <p:nvSpPr>
          <p:cNvPr id="576" name="Google Shape;576;p4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77"/>
        <p:cNvGrpSpPr/>
        <p:nvPr/>
      </p:nvGrpSpPr>
      <p:grpSpPr>
        <a:xfrm>
          <a:off x="0" y="0"/>
          <a:ext cx="0" cy="0"/>
          <a:chOff x="0" y="0"/>
          <a:chExt cx="0" cy="0"/>
        </a:xfrm>
      </p:grpSpPr>
      <p:sp>
        <p:nvSpPr>
          <p:cNvPr id="578" name="Google Shape;578;p4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79" name="Google Shape;579;p4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80" name="Google Shape;580;p4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81"/>
        <p:cNvGrpSpPr/>
        <p:nvPr/>
      </p:nvGrpSpPr>
      <p:grpSpPr>
        <a:xfrm>
          <a:off x="0" y="0"/>
          <a:ext cx="0" cy="0"/>
          <a:chOff x="0" y="0"/>
          <a:chExt cx="0" cy="0"/>
        </a:xfrm>
      </p:grpSpPr>
      <p:sp>
        <p:nvSpPr>
          <p:cNvPr id="582" name="Google Shape;582;p4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000"/>
              <a:buNone/>
              <a:defRPr/>
            </a:lvl1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83"/>
        <p:cNvGrpSpPr/>
        <p:nvPr/>
      </p:nvGrpSpPr>
      <p:grpSpPr>
        <a:xfrm>
          <a:off x="0" y="0"/>
          <a:ext cx="0" cy="0"/>
          <a:chOff x="0" y="0"/>
          <a:chExt cx="0" cy="0"/>
        </a:xfrm>
      </p:grpSpPr>
      <p:sp>
        <p:nvSpPr>
          <p:cNvPr id="584" name="Google Shape;584;p4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85" name="Google Shape;585;p4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SzPts val="1000"/>
              <a:buChar char="●"/>
              <a:defRPr/>
            </a:lvl1pPr>
            <a:lvl2pPr marL="914400" lvl="1" indent="-292100" algn="ctr">
              <a:spcBef>
                <a:spcPts val="0"/>
              </a:spcBef>
              <a:spcAft>
                <a:spcPts val="0"/>
              </a:spcAft>
              <a:buSzPts val="1000"/>
              <a:buChar char="○"/>
              <a:defRPr/>
            </a:lvl2pPr>
            <a:lvl3pPr marL="1371600" lvl="2" indent="-292100" algn="ctr">
              <a:spcBef>
                <a:spcPts val="0"/>
              </a:spcBef>
              <a:spcAft>
                <a:spcPts val="0"/>
              </a:spcAft>
              <a:buSzPts val="1000"/>
              <a:buChar char="■"/>
              <a:defRPr/>
            </a:lvl3pPr>
            <a:lvl4pPr marL="1828800" lvl="3" indent="-292100" algn="ctr">
              <a:spcBef>
                <a:spcPts val="0"/>
              </a:spcBef>
              <a:spcAft>
                <a:spcPts val="0"/>
              </a:spcAft>
              <a:buSzPts val="1000"/>
              <a:buChar char="●"/>
              <a:defRPr/>
            </a:lvl4pPr>
            <a:lvl5pPr marL="2286000" lvl="4" indent="-292100" algn="ctr">
              <a:spcBef>
                <a:spcPts val="0"/>
              </a:spcBef>
              <a:spcAft>
                <a:spcPts val="0"/>
              </a:spcAft>
              <a:buSzPts val="1000"/>
              <a:buChar char="○"/>
              <a:defRPr/>
            </a:lvl5pPr>
            <a:lvl6pPr marL="2743200" lvl="5" indent="-292100" algn="ctr">
              <a:spcBef>
                <a:spcPts val="0"/>
              </a:spcBef>
              <a:spcAft>
                <a:spcPts val="0"/>
              </a:spcAft>
              <a:buSzPts val="1000"/>
              <a:buChar char="■"/>
              <a:defRPr/>
            </a:lvl6pPr>
            <a:lvl7pPr marL="3200400" lvl="6" indent="-292100" algn="ctr">
              <a:spcBef>
                <a:spcPts val="0"/>
              </a:spcBef>
              <a:spcAft>
                <a:spcPts val="0"/>
              </a:spcAft>
              <a:buSzPts val="1000"/>
              <a:buChar char="●"/>
              <a:defRPr/>
            </a:lvl7pPr>
            <a:lvl8pPr marL="3657600" lvl="7" indent="-292100" algn="ctr">
              <a:spcBef>
                <a:spcPts val="0"/>
              </a:spcBef>
              <a:spcAft>
                <a:spcPts val="0"/>
              </a:spcAft>
              <a:buSzPts val="1000"/>
              <a:buChar char="○"/>
              <a:defRPr/>
            </a:lvl8pPr>
            <a:lvl9pPr marL="4114800" lvl="8" indent="-292100" algn="ctr">
              <a:spcBef>
                <a:spcPts val="0"/>
              </a:spcBef>
              <a:spcAft>
                <a:spcPts val="0"/>
              </a:spcAft>
              <a:buSzPts val="10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86"/>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87"/>
        <p:cNvGrpSpPr/>
        <p:nvPr/>
      </p:nvGrpSpPr>
      <p:grpSpPr>
        <a:xfrm>
          <a:off x="0" y="0"/>
          <a:ext cx="0" cy="0"/>
          <a:chOff x="0" y="0"/>
          <a:chExt cx="0" cy="0"/>
        </a:xfrm>
      </p:grpSpPr>
      <p:sp>
        <p:nvSpPr>
          <p:cNvPr id="588" name="Google Shape;588;p49"/>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89" name="Google Shape;589;p49"/>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590" name="Google Shape;590;p49"/>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591" name="Google Shape;591;p49"/>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592" name="Google Shape;592;p49"/>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593" name="Google Shape;593;p49"/>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594" name="Google Shape;594;p49"/>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595"/>
        <p:cNvGrpSpPr/>
        <p:nvPr/>
      </p:nvGrpSpPr>
      <p:grpSpPr>
        <a:xfrm>
          <a:off x="0" y="0"/>
          <a:ext cx="0" cy="0"/>
          <a:chOff x="0" y="0"/>
          <a:chExt cx="0" cy="0"/>
        </a:xfrm>
      </p:grpSpPr>
      <p:sp>
        <p:nvSpPr>
          <p:cNvPr id="596" name="Google Shape;59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97" name="Google Shape;597;p50"/>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598" name="Google Shape;598;p50"/>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599"/>
        <p:cNvGrpSpPr/>
        <p:nvPr/>
      </p:nvGrpSpPr>
      <p:grpSpPr>
        <a:xfrm>
          <a:off x="0" y="0"/>
          <a:ext cx="0" cy="0"/>
          <a:chOff x="0" y="0"/>
          <a:chExt cx="0" cy="0"/>
        </a:xfrm>
      </p:grpSpPr>
      <p:sp>
        <p:nvSpPr>
          <p:cNvPr id="600" name="Google Shape;600;p51"/>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01" name="Google Shape;601;p51"/>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602" name="Google Shape;602;p51"/>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603" name="Google Shape;603;p51"/>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604" name="Google Shape;604;p51"/>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605"/>
        <p:cNvGrpSpPr/>
        <p:nvPr/>
      </p:nvGrpSpPr>
      <p:grpSpPr>
        <a:xfrm>
          <a:off x="0" y="0"/>
          <a:ext cx="0" cy="0"/>
          <a:chOff x="0" y="0"/>
          <a:chExt cx="0" cy="0"/>
        </a:xfrm>
      </p:grpSpPr>
      <p:sp>
        <p:nvSpPr>
          <p:cNvPr id="606" name="Google Shape;606;p52"/>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607" name="Google Shape;607;p52"/>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608" name="Google Shape;608;p52"/>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09" name="Google Shape;609;p52"/>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610" name="Google Shape;610;p52"/>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611" name="Google Shape;611;p52"/>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612" name="Google Shape;612;p52"/>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613"/>
        <p:cNvGrpSpPr/>
        <p:nvPr/>
      </p:nvGrpSpPr>
      <p:grpSpPr>
        <a:xfrm>
          <a:off x="0" y="0"/>
          <a:ext cx="0" cy="0"/>
          <a:chOff x="0" y="0"/>
          <a:chExt cx="0" cy="0"/>
        </a:xfrm>
      </p:grpSpPr>
      <p:sp>
        <p:nvSpPr>
          <p:cNvPr id="614" name="Google Shape;614;p53"/>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615" name="Google Shape;615;p53"/>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616" name="Google Shape;616;p53"/>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617" name="Google Shape;617;p53"/>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618" name="Google Shape;618;p53"/>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9" name="Google Shape;619;p53"/>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620" name="Google Shape;620;p53"/>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621" name="Google Shape;621;p53"/>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
        <p:nvSpPr>
          <p:cNvPr id="622" name="Google Shape;622;p53"/>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623"/>
        <p:cNvGrpSpPr/>
        <p:nvPr/>
      </p:nvGrpSpPr>
      <p:grpSpPr>
        <a:xfrm>
          <a:off x="0" y="0"/>
          <a:ext cx="0" cy="0"/>
          <a:chOff x="0" y="0"/>
          <a:chExt cx="0" cy="0"/>
        </a:xfrm>
      </p:grpSpPr>
      <p:sp>
        <p:nvSpPr>
          <p:cNvPr id="624" name="Google Shape;62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25" name="Google Shape;625;p54"/>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626"/>
        <p:cNvGrpSpPr/>
        <p:nvPr/>
      </p:nvGrpSpPr>
      <p:grpSpPr>
        <a:xfrm>
          <a:off x="0" y="0"/>
          <a:ext cx="0" cy="0"/>
          <a:chOff x="0" y="0"/>
          <a:chExt cx="0" cy="0"/>
        </a:xfrm>
      </p:grpSpPr>
      <p:sp>
        <p:nvSpPr>
          <p:cNvPr id="627" name="Google Shape;627;p55"/>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28" name="Google Shape;628;p55"/>
          <p:cNvSpPr>
            <a:spLocks noGrp="1"/>
          </p:cNvSpPr>
          <p:nvPr>
            <p:ph type="pic" idx="2"/>
          </p:nvPr>
        </p:nvSpPr>
        <p:spPr>
          <a:xfrm>
            <a:off x="4804825" y="1133300"/>
            <a:ext cx="4027500" cy="2392800"/>
          </a:xfrm>
          <a:prstGeom prst="rect">
            <a:avLst/>
          </a:prstGeom>
          <a:noFill/>
          <a:ln>
            <a:noFill/>
          </a:ln>
        </p:spPr>
      </p:sp>
      <p:sp>
        <p:nvSpPr>
          <p:cNvPr id="629" name="Google Shape;629;p55"/>
          <p:cNvSpPr>
            <a:spLocks noGrp="1"/>
          </p:cNvSpPr>
          <p:nvPr>
            <p:ph type="pic" idx="3"/>
          </p:nvPr>
        </p:nvSpPr>
        <p:spPr>
          <a:xfrm>
            <a:off x="311725" y="1133300"/>
            <a:ext cx="4027500" cy="2392800"/>
          </a:xfrm>
          <a:prstGeom prst="rect">
            <a:avLst/>
          </a:prstGeom>
          <a:noFill/>
          <a:ln>
            <a:noFill/>
          </a:ln>
        </p:spPr>
      </p:sp>
      <p:sp>
        <p:nvSpPr>
          <p:cNvPr id="630" name="Google Shape;630;p55"/>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31" name="Google Shape;63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32" name="Google Shape;632;p55"/>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633" name="Google Shape;633;p55"/>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634"/>
        <p:cNvGrpSpPr/>
        <p:nvPr/>
      </p:nvGrpSpPr>
      <p:grpSpPr>
        <a:xfrm>
          <a:off x="0" y="0"/>
          <a:ext cx="0" cy="0"/>
          <a:chOff x="0" y="0"/>
          <a:chExt cx="0" cy="0"/>
        </a:xfrm>
      </p:grpSpPr>
      <p:sp>
        <p:nvSpPr>
          <p:cNvPr id="635" name="Google Shape;635;p56"/>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36" name="Google Shape;636;p56"/>
          <p:cNvSpPr>
            <a:spLocks noGrp="1"/>
          </p:cNvSpPr>
          <p:nvPr>
            <p:ph type="pic" idx="2"/>
          </p:nvPr>
        </p:nvSpPr>
        <p:spPr>
          <a:xfrm>
            <a:off x="6205225" y="1128325"/>
            <a:ext cx="2627100" cy="2273100"/>
          </a:xfrm>
          <a:prstGeom prst="rect">
            <a:avLst/>
          </a:prstGeom>
          <a:noFill/>
          <a:ln>
            <a:noFill/>
          </a:ln>
        </p:spPr>
      </p:sp>
      <p:sp>
        <p:nvSpPr>
          <p:cNvPr id="637" name="Google Shape;637;p56"/>
          <p:cNvSpPr>
            <a:spLocks noGrp="1"/>
          </p:cNvSpPr>
          <p:nvPr>
            <p:ph type="pic" idx="3"/>
          </p:nvPr>
        </p:nvSpPr>
        <p:spPr>
          <a:xfrm>
            <a:off x="311725" y="1128325"/>
            <a:ext cx="2627100" cy="2273100"/>
          </a:xfrm>
          <a:prstGeom prst="rect">
            <a:avLst/>
          </a:prstGeom>
          <a:noFill/>
          <a:ln>
            <a:noFill/>
          </a:ln>
        </p:spPr>
      </p:sp>
      <p:sp>
        <p:nvSpPr>
          <p:cNvPr id="638" name="Google Shape;638;p56"/>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39" name="Google Shape;639;p56"/>
          <p:cNvSpPr>
            <a:spLocks noGrp="1"/>
          </p:cNvSpPr>
          <p:nvPr>
            <p:ph type="pic" idx="5"/>
          </p:nvPr>
        </p:nvSpPr>
        <p:spPr>
          <a:xfrm>
            <a:off x="3255250" y="1128325"/>
            <a:ext cx="2627100" cy="2273100"/>
          </a:xfrm>
          <a:prstGeom prst="rect">
            <a:avLst/>
          </a:prstGeom>
          <a:noFill/>
          <a:ln>
            <a:noFill/>
          </a:ln>
        </p:spPr>
      </p:sp>
      <p:sp>
        <p:nvSpPr>
          <p:cNvPr id="640" name="Google Shape;640;p56"/>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41" name="Google Shape;64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42" name="Google Shape;642;p56"/>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643" name="Google Shape;643;p56"/>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644" name="Google Shape;644;p56"/>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645"/>
        <p:cNvGrpSpPr/>
        <p:nvPr/>
      </p:nvGrpSpPr>
      <p:grpSpPr>
        <a:xfrm>
          <a:off x="0" y="0"/>
          <a:ext cx="0" cy="0"/>
          <a:chOff x="0" y="0"/>
          <a:chExt cx="0" cy="0"/>
        </a:xfrm>
      </p:grpSpPr>
      <p:sp>
        <p:nvSpPr>
          <p:cNvPr id="646" name="Google Shape;646;p57"/>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647"/>
        <p:cNvGrpSpPr/>
        <p:nvPr/>
      </p:nvGrpSpPr>
      <p:grpSpPr>
        <a:xfrm>
          <a:off x="0" y="0"/>
          <a:ext cx="0" cy="0"/>
          <a:chOff x="0" y="0"/>
          <a:chExt cx="0" cy="0"/>
        </a:xfrm>
      </p:grpSpPr>
      <p:sp>
        <p:nvSpPr>
          <p:cNvPr id="648" name="Google Shape;648;p58"/>
          <p:cNvSpPr>
            <a:spLocks noGrp="1"/>
          </p:cNvSpPr>
          <p:nvPr>
            <p:ph type="pic" idx="2"/>
          </p:nvPr>
        </p:nvSpPr>
        <p:spPr>
          <a:xfrm>
            <a:off x="3389600" y="118913"/>
            <a:ext cx="1643700" cy="1535100"/>
          </a:xfrm>
          <a:prstGeom prst="rect">
            <a:avLst/>
          </a:prstGeom>
          <a:noFill/>
          <a:ln>
            <a:noFill/>
          </a:ln>
        </p:spPr>
      </p:sp>
      <p:sp>
        <p:nvSpPr>
          <p:cNvPr id="649" name="Google Shape;649;p58"/>
          <p:cNvSpPr>
            <a:spLocks noGrp="1"/>
          </p:cNvSpPr>
          <p:nvPr>
            <p:ph type="pic" idx="3"/>
          </p:nvPr>
        </p:nvSpPr>
        <p:spPr>
          <a:xfrm>
            <a:off x="5195935" y="118913"/>
            <a:ext cx="1643700" cy="1535100"/>
          </a:xfrm>
          <a:prstGeom prst="rect">
            <a:avLst/>
          </a:prstGeom>
          <a:noFill/>
          <a:ln>
            <a:noFill/>
          </a:ln>
        </p:spPr>
      </p:sp>
      <p:sp>
        <p:nvSpPr>
          <p:cNvPr id="650" name="Google Shape;650;p58"/>
          <p:cNvSpPr>
            <a:spLocks noGrp="1"/>
          </p:cNvSpPr>
          <p:nvPr>
            <p:ph type="pic" idx="4"/>
          </p:nvPr>
        </p:nvSpPr>
        <p:spPr>
          <a:xfrm>
            <a:off x="7002270" y="118913"/>
            <a:ext cx="1643700" cy="1535100"/>
          </a:xfrm>
          <a:prstGeom prst="rect">
            <a:avLst/>
          </a:prstGeom>
          <a:noFill/>
          <a:ln>
            <a:noFill/>
          </a:ln>
        </p:spPr>
      </p:sp>
      <p:sp>
        <p:nvSpPr>
          <p:cNvPr id="651" name="Google Shape;651;p58"/>
          <p:cNvSpPr>
            <a:spLocks noGrp="1"/>
          </p:cNvSpPr>
          <p:nvPr>
            <p:ph type="pic" idx="5"/>
          </p:nvPr>
        </p:nvSpPr>
        <p:spPr>
          <a:xfrm>
            <a:off x="3389588" y="1804212"/>
            <a:ext cx="1643700" cy="1535100"/>
          </a:xfrm>
          <a:prstGeom prst="rect">
            <a:avLst/>
          </a:prstGeom>
          <a:noFill/>
          <a:ln>
            <a:noFill/>
          </a:ln>
        </p:spPr>
      </p:sp>
      <p:sp>
        <p:nvSpPr>
          <p:cNvPr id="652" name="Google Shape;652;p58"/>
          <p:cNvSpPr>
            <a:spLocks noGrp="1"/>
          </p:cNvSpPr>
          <p:nvPr>
            <p:ph type="pic" idx="6"/>
          </p:nvPr>
        </p:nvSpPr>
        <p:spPr>
          <a:xfrm>
            <a:off x="5195922" y="1804212"/>
            <a:ext cx="1643700" cy="1535100"/>
          </a:xfrm>
          <a:prstGeom prst="rect">
            <a:avLst/>
          </a:prstGeom>
          <a:noFill/>
          <a:ln>
            <a:noFill/>
          </a:ln>
        </p:spPr>
      </p:sp>
      <p:sp>
        <p:nvSpPr>
          <p:cNvPr id="653" name="Google Shape;653;p58"/>
          <p:cNvSpPr>
            <a:spLocks noGrp="1"/>
          </p:cNvSpPr>
          <p:nvPr>
            <p:ph type="pic" idx="7"/>
          </p:nvPr>
        </p:nvSpPr>
        <p:spPr>
          <a:xfrm>
            <a:off x="7002257" y="1804212"/>
            <a:ext cx="1643700" cy="1535100"/>
          </a:xfrm>
          <a:prstGeom prst="rect">
            <a:avLst/>
          </a:prstGeom>
          <a:noFill/>
          <a:ln>
            <a:noFill/>
          </a:ln>
        </p:spPr>
      </p:sp>
      <p:sp>
        <p:nvSpPr>
          <p:cNvPr id="654" name="Google Shape;654;p58"/>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55" name="Google Shape;655;p58"/>
          <p:cNvSpPr>
            <a:spLocks noGrp="1"/>
          </p:cNvSpPr>
          <p:nvPr>
            <p:ph type="pic" idx="8"/>
          </p:nvPr>
        </p:nvSpPr>
        <p:spPr>
          <a:xfrm>
            <a:off x="3389588" y="3489487"/>
            <a:ext cx="1643700" cy="1535100"/>
          </a:xfrm>
          <a:prstGeom prst="rect">
            <a:avLst/>
          </a:prstGeom>
          <a:noFill/>
          <a:ln>
            <a:noFill/>
          </a:ln>
        </p:spPr>
      </p:sp>
      <p:sp>
        <p:nvSpPr>
          <p:cNvPr id="656" name="Google Shape;656;p58"/>
          <p:cNvSpPr>
            <a:spLocks noGrp="1"/>
          </p:cNvSpPr>
          <p:nvPr>
            <p:ph type="pic" idx="9"/>
          </p:nvPr>
        </p:nvSpPr>
        <p:spPr>
          <a:xfrm>
            <a:off x="5195922" y="3489487"/>
            <a:ext cx="1643700" cy="1535100"/>
          </a:xfrm>
          <a:prstGeom prst="rect">
            <a:avLst/>
          </a:prstGeom>
          <a:noFill/>
          <a:ln>
            <a:noFill/>
          </a:ln>
        </p:spPr>
      </p:sp>
      <p:sp>
        <p:nvSpPr>
          <p:cNvPr id="657" name="Google Shape;657;p58"/>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1pPr>
            <a:lvl2pPr lvl="1">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2pPr>
            <a:lvl3pPr lvl="2">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3pPr>
            <a:lvl4pPr lvl="3">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4pPr>
            <a:lvl5pPr lvl="4">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5pPr>
            <a:lvl6pPr lvl="5">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6pPr>
            <a:lvl7pPr lvl="6">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7pPr>
            <a:lvl8pPr lvl="7">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8pPr>
            <a:lvl9pPr lvl="8">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1pPr>
            <a:lvl2pPr marL="914400" lvl="1"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2pPr>
            <a:lvl3pPr marL="1371600" lvl="2"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3pPr>
            <a:lvl4pPr marL="1828800" lvl="3"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4pPr>
            <a:lvl5pPr marL="2286000" lvl="4"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5pPr>
            <a:lvl6pPr marL="2743200" lvl="5"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6pPr>
            <a:lvl7pPr marL="3200400" lvl="6"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7pPr>
            <a:lvl8pPr marL="3657600" lvl="7"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8pPr>
            <a:lvl9pPr marL="4114800" lvl="8" indent="-2921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1pPr>
            <a:lvl2pPr marL="0" marR="0" lvl="1" indent="0" algn="r" rtl="0">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2pPr>
            <a:lvl3pPr marL="0" marR="0" lvl="2" indent="0" algn="r" rtl="0">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3pPr>
            <a:lvl4pPr marL="0" marR="0" lvl="3" indent="0" algn="r" rtl="0">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4pPr>
            <a:lvl5pPr marL="0" marR="0" lvl="4" indent="0" algn="r" rtl="0">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5pPr>
            <a:lvl6pPr marL="0" marR="0" lvl="5" indent="0" algn="r" rtl="0">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6pPr>
            <a:lvl7pPr marL="0" marR="0" lvl="6" indent="0" algn="r" rtl="0">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7pPr>
            <a:lvl8pPr marL="0" marR="0" lvl="7" indent="0" algn="r" rtl="0">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8pPr>
            <a:lvl9pPr marL="0" marR="0" lvl="8" indent="0" algn="r" rtl="0">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hyperlink" Target="https://ieeexplore.ieee.org/author/37090009645"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hyperlink" Target="https://ieeexplore.ieee.org/author/37089408413"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9"/>
          <p:cNvSpPr/>
          <p:nvPr/>
        </p:nvSpPr>
        <p:spPr>
          <a:xfrm>
            <a:off x="3825863" y="1317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rgbClr val="441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663" name="Google Shape;663;p59"/>
          <p:cNvSpPr/>
          <p:nvPr/>
        </p:nvSpPr>
        <p:spPr>
          <a:xfrm>
            <a:off x="2380538" y="1317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rgbClr val="246A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664" name="Google Shape;664;p59"/>
          <p:cNvSpPr/>
          <p:nvPr/>
        </p:nvSpPr>
        <p:spPr>
          <a:xfrm>
            <a:off x="912262" y="1317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665" name="Google Shape;665;p59"/>
          <p:cNvSpPr txBox="1">
            <a:spLocks noGrp="1"/>
          </p:cNvSpPr>
          <p:nvPr>
            <p:ph type="title"/>
          </p:nvPr>
        </p:nvSpPr>
        <p:spPr>
          <a:xfrm>
            <a:off x="593175" y="486000"/>
            <a:ext cx="7916400" cy="274320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SzPts val="8000"/>
              <a:buNone/>
            </a:pPr>
            <a:r>
              <a:rPr lang="en"/>
              <a:t>Movie </a:t>
            </a:r>
            <a:endParaRPr/>
          </a:p>
          <a:p>
            <a:pPr marL="0" lvl="0" indent="0" algn="l" rtl="0">
              <a:lnSpc>
                <a:spcPct val="80000"/>
              </a:lnSpc>
              <a:spcBef>
                <a:spcPts val="0"/>
              </a:spcBef>
              <a:spcAft>
                <a:spcPts val="0"/>
              </a:spcAft>
              <a:buSzPts val="8000"/>
              <a:buNone/>
            </a:pPr>
            <a:r>
              <a:rPr lang="en"/>
              <a:t>Prophet </a:t>
            </a:r>
            <a:endParaRPr/>
          </a:p>
        </p:txBody>
      </p:sp>
      <p:sp>
        <p:nvSpPr>
          <p:cNvPr id="666" name="Google Shape;666;p59"/>
          <p:cNvSpPr txBox="1">
            <a:spLocks noGrp="1"/>
          </p:cNvSpPr>
          <p:nvPr>
            <p:ph type="body" idx="1"/>
          </p:nvPr>
        </p:nvSpPr>
        <p:spPr>
          <a:xfrm>
            <a:off x="593177" y="3866350"/>
            <a:ext cx="3388500" cy="648000"/>
          </a:xfrm>
          <a:prstGeom prst="rect">
            <a:avLst/>
          </a:prstGeom>
        </p:spPr>
        <p:txBody>
          <a:bodyPr spcFirstLastPara="1" wrap="square" lIns="0" tIns="0" rIns="0" bIns="91425" anchor="t" anchorCtr="0">
            <a:normAutofit/>
          </a:bodyPr>
          <a:lstStyle/>
          <a:p>
            <a:pPr marL="0" lvl="0" indent="0" algn="l" rtl="0">
              <a:lnSpc>
                <a:spcPct val="100000"/>
              </a:lnSpc>
              <a:spcBef>
                <a:spcPts val="0"/>
              </a:spcBef>
              <a:spcAft>
                <a:spcPts val="0"/>
              </a:spcAft>
              <a:buClr>
                <a:schemeClr val="dk1"/>
              </a:buClr>
              <a:buSzPts val="1000"/>
              <a:buFont typeface="Arial"/>
              <a:buNone/>
            </a:pPr>
            <a:r>
              <a:rPr lang="en" sz="1100"/>
              <a:t>Team: Purrgramming</a:t>
            </a:r>
            <a:endParaRPr sz="1100"/>
          </a:p>
          <a:p>
            <a:pPr marL="0" lvl="0" indent="0" algn="l" rtl="0">
              <a:lnSpc>
                <a:spcPct val="100000"/>
              </a:lnSpc>
              <a:spcBef>
                <a:spcPts val="0"/>
              </a:spcBef>
              <a:spcAft>
                <a:spcPts val="0"/>
              </a:spcAft>
              <a:buClr>
                <a:schemeClr val="dk1"/>
              </a:buClr>
              <a:buSzPts val="1000"/>
              <a:buFont typeface="Arial"/>
              <a:buNone/>
            </a:pPr>
            <a:r>
              <a:rPr lang="en" sz="1100"/>
              <a:t>Names: Mao Yang, Jia Yu Pan, Rozanne Lim, Fan Yu</a:t>
            </a:r>
            <a:endParaRPr sz="1100"/>
          </a:p>
        </p:txBody>
      </p:sp>
      <p:sp>
        <p:nvSpPr>
          <p:cNvPr id="667" name="Google Shape;667;p59"/>
          <p:cNvSpPr txBox="1">
            <a:spLocks noGrp="1"/>
          </p:cNvSpPr>
          <p:nvPr>
            <p:ph type="subTitle" idx="2"/>
          </p:nvPr>
        </p:nvSpPr>
        <p:spPr>
          <a:xfrm>
            <a:off x="1284638" y="220000"/>
            <a:ext cx="1501200" cy="183600"/>
          </a:xfrm>
          <a:prstGeom prst="rect">
            <a:avLst/>
          </a:prstGeom>
        </p:spPr>
        <p:txBody>
          <a:bodyPr spcFirstLastPara="1" wrap="square" lIns="0" tIns="0" rIns="0" bIns="0" anchor="ctr" anchorCtr="0">
            <a:normAutofit/>
          </a:bodyPr>
          <a:lstStyle/>
          <a:p>
            <a:pPr marL="0" lvl="0" indent="0" algn="ctr" rtl="0">
              <a:lnSpc>
                <a:spcPct val="115000"/>
              </a:lnSpc>
              <a:spcBef>
                <a:spcPts val="0"/>
              </a:spcBef>
              <a:spcAft>
                <a:spcPts val="0"/>
              </a:spcAft>
              <a:buSzPts val="1200"/>
              <a:buNone/>
            </a:pPr>
            <a:r>
              <a:rPr lang="en" sz="991"/>
              <a:t>Statistical </a:t>
            </a:r>
            <a:r>
              <a:rPr lang="en" sz="1000"/>
              <a:t>Programming</a:t>
            </a:r>
            <a:endParaRPr sz="1000"/>
          </a:p>
        </p:txBody>
      </p:sp>
      <p:pic>
        <p:nvPicPr>
          <p:cNvPr id="668" name="Google Shape;668;p59"/>
          <p:cNvPicPr preferRelativeResize="0"/>
          <p:nvPr/>
        </p:nvPicPr>
        <p:blipFill>
          <a:blip r:embed="rId3">
            <a:alphaModFix/>
          </a:blip>
          <a:stretch>
            <a:fillRect/>
          </a:stretch>
        </p:blipFill>
        <p:spPr>
          <a:xfrm>
            <a:off x="3887149" y="926275"/>
            <a:ext cx="4682025" cy="244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68"/>
          <p:cNvSpPr/>
          <p:nvPr/>
        </p:nvSpPr>
        <p:spPr>
          <a:xfrm>
            <a:off x="207900" y="122025"/>
            <a:ext cx="8791500" cy="4854300"/>
          </a:xfrm>
          <a:prstGeom prst="rect">
            <a:avLst/>
          </a:prstGeom>
          <a:solidFill>
            <a:srgbClr val="246A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pic>
        <p:nvPicPr>
          <p:cNvPr id="764" name="Google Shape;764;p68" title="Screenshot 2025-12-07 at 11.39.44 PM.png"/>
          <p:cNvPicPr preferRelativeResize="0"/>
          <p:nvPr/>
        </p:nvPicPr>
        <p:blipFill>
          <a:blip r:embed="rId3">
            <a:alphaModFix/>
          </a:blip>
          <a:stretch>
            <a:fillRect/>
          </a:stretch>
        </p:blipFill>
        <p:spPr>
          <a:xfrm>
            <a:off x="458238" y="371825"/>
            <a:ext cx="8290826" cy="4354701"/>
          </a:xfrm>
          <a:prstGeom prst="rect">
            <a:avLst/>
          </a:prstGeom>
          <a:noFill/>
          <a:ln>
            <a:noFill/>
          </a:ln>
        </p:spPr>
      </p:pic>
      <p:sp>
        <p:nvSpPr>
          <p:cNvPr id="765" name="Google Shape;765;p68"/>
          <p:cNvSpPr/>
          <p:nvPr/>
        </p:nvSpPr>
        <p:spPr>
          <a:xfrm>
            <a:off x="1495475" y="2571750"/>
            <a:ext cx="628800" cy="504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6" name="Google Shape;766;p68"/>
          <p:cNvSpPr/>
          <p:nvPr/>
        </p:nvSpPr>
        <p:spPr>
          <a:xfrm>
            <a:off x="4349700" y="2979525"/>
            <a:ext cx="628800" cy="238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67" name="Google Shape;767;p68" title="Screenshot 2025-12-08 at 11.27.43 AM.png"/>
          <p:cNvPicPr preferRelativeResize="0"/>
          <p:nvPr/>
        </p:nvPicPr>
        <p:blipFill>
          <a:blip r:embed="rId4">
            <a:alphaModFix/>
          </a:blip>
          <a:stretch>
            <a:fillRect/>
          </a:stretch>
        </p:blipFill>
        <p:spPr>
          <a:xfrm>
            <a:off x="451175" y="291375"/>
            <a:ext cx="8350301" cy="4435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69"/>
          <p:cNvSpPr txBox="1">
            <a:spLocks noGrp="1"/>
          </p:cNvSpPr>
          <p:nvPr>
            <p:ph type="subTitle" idx="1"/>
          </p:nvPr>
        </p:nvSpPr>
        <p:spPr>
          <a:xfrm>
            <a:off x="311800" y="305775"/>
            <a:ext cx="6269700" cy="505500"/>
          </a:xfrm>
          <a:prstGeom prst="rect">
            <a:avLst/>
          </a:prstGeom>
        </p:spPr>
        <p:txBody>
          <a:bodyPr spcFirstLastPara="1" wrap="square" lIns="0" tIns="0" rIns="0" bIns="0" anchor="ctr" anchorCtr="0">
            <a:noAutofit/>
          </a:bodyPr>
          <a:lstStyle/>
          <a:p>
            <a:pPr marL="0" lvl="0" indent="0" algn="l" rtl="0">
              <a:lnSpc>
                <a:spcPct val="115000"/>
              </a:lnSpc>
              <a:spcBef>
                <a:spcPts val="0"/>
              </a:spcBef>
              <a:spcAft>
                <a:spcPts val="0"/>
              </a:spcAft>
              <a:buSzPts val="1000"/>
              <a:buNone/>
            </a:pPr>
            <a:r>
              <a:rPr lang="en" sz="3000"/>
              <a:t>Data Analysis - Machine Learning</a:t>
            </a:r>
            <a:endParaRPr sz="3000"/>
          </a:p>
        </p:txBody>
      </p:sp>
      <p:pic>
        <p:nvPicPr>
          <p:cNvPr id="773" name="Google Shape;773;p69"/>
          <p:cNvPicPr preferRelativeResize="0"/>
          <p:nvPr/>
        </p:nvPicPr>
        <p:blipFill>
          <a:blip r:embed="rId3">
            <a:alphaModFix/>
          </a:blip>
          <a:stretch>
            <a:fillRect/>
          </a:stretch>
        </p:blipFill>
        <p:spPr>
          <a:xfrm>
            <a:off x="7326025" y="305778"/>
            <a:ext cx="1425875" cy="1425875"/>
          </a:xfrm>
          <a:prstGeom prst="rect">
            <a:avLst/>
          </a:prstGeom>
          <a:noFill/>
          <a:ln>
            <a:noFill/>
          </a:ln>
        </p:spPr>
      </p:pic>
      <p:sp>
        <p:nvSpPr>
          <p:cNvPr id="774" name="Google Shape;774;p69"/>
          <p:cNvSpPr txBox="1"/>
          <p:nvPr/>
        </p:nvSpPr>
        <p:spPr>
          <a:xfrm>
            <a:off x="362200" y="903575"/>
            <a:ext cx="5594400" cy="140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Hanken Grotesk"/>
                <a:ea typeface="Hanken Grotesk"/>
                <a:cs typeface="Hanken Grotesk"/>
                <a:sym typeface="Hanken Grotesk"/>
              </a:rPr>
              <a:t>Goal:</a:t>
            </a:r>
            <a:endParaRPr sz="1600" b="1">
              <a:solidFill>
                <a:schemeClr val="dk1"/>
              </a:solidFill>
              <a:latin typeface="Hanken Grotesk"/>
              <a:ea typeface="Hanken Grotesk"/>
              <a:cs typeface="Hanken Grotesk"/>
              <a:sym typeface="Hanken Grotesk"/>
            </a:endParaRPr>
          </a:p>
          <a:p>
            <a:pPr marL="457200" lvl="0" indent="-323850" algn="l" rtl="0">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Predict box office based on movie attributes</a:t>
            </a:r>
            <a:endParaRPr sz="1500">
              <a:solidFill>
                <a:schemeClr val="dk1"/>
              </a:solidFill>
              <a:latin typeface="Hanken Grotesk"/>
              <a:ea typeface="Hanken Grotesk"/>
              <a:cs typeface="Hanken Grotesk"/>
              <a:sym typeface="Hanken Grotesk"/>
            </a:endParaRPr>
          </a:p>
          <a:p>
            <a:pPr marL="457200" lvl="0" indent="-323850" algn="l" rtl="0">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Compare several ML models</a:t>
            </a:r>
            <a:endParaRPr sz="1500">
              <a:solidFill>
                <a:schemeClr val="dk1"/>
              </a:solidFill>
              <a:latin typeface="Hanken Grotesk"/>
              <a:ea typeface="Hanken Grotesk"/>
              <a:cs typeface="Hanken Grotesk"/>
              <a:sym typeface="Hanken Grotesk"/>
            </a:endParaRPr>
          </a:p>
          <a:p>
            <a:pPr marL="457200" lvl="0" indent="-323850" algn="l" rtl="0">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Build up “What-if” simulation and AI recipe generator</a:t>
            </a:r>
            <a:br>
              <a:rPr lang="en" sz="1500">
                <a:solidFill>
                  <a:schemeClr val="dk1"/>
                </a:solidFill>
                <a:latin typeface="Hanken Grotesk"/>
                <a:ea typeface="Hanken Grotesk"/>
                <a:cs typeface="Hanken Grotesk"/>
                <a:sym typeface="Hanken Grotesk"/>
              </a:rPr>
            </a:br>
            <a:endParaRPr sz="1600" b="1">
              <a:solidFill>
                <a:schemeClr val="dk1"/>
              </a:solidFill>
              <a:latin typeface="Hanken Grotesk"/>
              <a:ea typeface="Hanken Grotesk"/>
              <a:cs typeface="Hanken Grotesk"/>
              <a:sym typeface="Hanken Grotesk"/>
            </a:endParaRPr>
          </a:p>
        </p:txBody>
      </p:sp>
      <p:pic>
        <p:nvPicPr>
          <p:cNvPr id="775" name="Google Shape;775;p69" title="1.png"/>
          <p:cNvPicPr preferRelativeResize="0"/>
          <p:nvPr/>
        </p:nvPicPr>
        <p:blipFill>
          <a:blip r:embed="rId4">
            <a:alphaModFix/>
          </a:blip>
          <a:stretch>
            <a:fillRect/>
          </a:stretch>
        </p:blipFill>
        <p:spPr>
          <a:xfrm>
            <a:off x="786475" y="2129025"/>
            <a:ext cx="1417201" cy="1417175"/>
          </a:xfrm>
          <a:prstGeom prst="rect">
            <a:avLst/>
          </a:prstGeom>
          <a:noFill/>
          <a:ln>
            <a:noFill/>
          </a:ln>
        </p:spPr>
      </p:pic>
      <p:pic>
        <p:nvPicPr>
          <p:cNvPr id="776" name="Google Shape;776;p69"/>
          <p:cNvPicPr preferRelativeResize="0"/>
          <p:nvPr/>
        </p:nvPicPr>
        <p:blipFill>
          <a:blip r:embed="rId5">
            <a:alphaModFix/>
          </a:blip>
          <a:stretch>
            <a:fillRect/>
          </a:stretch>
        </p:blipFill>
        <p:spPr>
          <a:xfrm>
            <a:off x="2751737" y="2129012"/>
            <a:ext cx="1417201" cy="1417201"/>
          </a:xfrm>
          <a:prstGeom prst="rect">
            <a:avLst/>
          </a:prstGeom>
          <a:noFill/>
          <a:ln>
            <a:noFill/>
          </a:ln>
        </p:spPr>
      </p:pic>
      <p:pic>
        <p:nvPicPr>
          <p:cNvPr id="777" name="Google Shape;777;p69"/>
          <p:cNvPicPr preferRelativeResize="0"/>
          <p:nvPr/>
        </p:nvPicPr>
        <p:blipFill>
          <a:blip r:embed="rId6">
            <a:alphaModFix/>
          </a:blip>
          <a:stretch>
            <a:fillRect/>
          </a:stretch>
        </p:blipFill>
        <p:spPr>
          <a:xfrm>
            <a:off x="4717012" y="2129012"/>
            <a:ext cx="1417225" cy="1417225"/>
          </a:xfrm>
          <a:prstGeom prst="rect">
            <a:avLst/>
          </a:prstGeom>
          <a:noFill/>
          <a:ln>
            <a:noFill/>
          </a:ln>
        </p:spPr>
      </p:pic>
      <p:pic>
        <p:nvPicPr>
          <p:cNvPr id="778" name="Google Shape;778;p69"/>
          <p:cNvPicPr preferRelativeResize="0"/>
          <p:nvPr/>
        </p:nvPicPr>
        <p:blipFill>
          <a:blip r:embed="rId7">
            <a:alphaModFix/>
          </a:blip>
          <a:stretch>
            <a:fillRect/>
          </a:stretch>
        </p:blipFill>
        <p:spPr>
          <a:xfrm>
            <a:off x="6763050" y="2071138"/>
            <a:ext cx="1532951" cy="1532951"/>
          </a:xfrm>
          <a:prstGeom prst="rect">
            <a:avLst/>
          </a:prstGeom>
          <a:noFill/>
          <a:ln>
            <a:noFill/>
          </a:ln>
        </p:spPr>
      </p:pic>
      <p:sp>
        <p:nvSpPr>
          <p:cNvPr id="779" name="Google Shape;779;p69"/>
          <p:cNvSpPr txBox="1"/>
          <p:nvPr/>
        </p:nvSpPr>
        <p:spPr>
          <a:xfrm>
            <a:off x="625975" y="3907550"/>
            <a:ext cx="173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Hanken Grotesk"/>
                <a:ea typeface="Hanken Grotesk"/>
                <a:cs typeface="Hanken Grotesk"/>
                <a:sym typeface="Hanken Grotesk"/>
              </a:rPr>
              <a:t>Data preparation &amp; feature engineering</a:t>
            </a:r>
            <a:endParaRPr>
              <a:solidFill>
                <a:schemeClr val="dk1"/>
              </a:solidFill>
              <a:latin typeface="Hanken Grotesk"/>
              <a:ea typeface="Hanken Grotesk"/>
              <a:cs typeface="Hanken Grotesk"/>
              <a:sym typeface="Hanken Grotesk"/>
            </a:endParaRPr>
          </a:p>
        </p:txBody>
      </p:sp>
      <p:sp>
        <p:nvSpPr>
          <p:cNvPr id="780" name="Google Shape;780;p69"/>
          <p:cNvSpPr txBox="1"/>
          <p:nvPr/>
        </p:nvSpPr>
        <p:spPr>
          <a:xfrm>
            <a:off x="2505438" y="3987350"/>
            <a:ext cx="19098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800"/>
              </a:spcBef>
              <a:spcAft>
                <a:spcPts val="0"/>
              </a:spcAft>
              <a:buClr>
                <a:schemeClr val="dk1"/>
              </a:buClr>
              <a:buSzPts val="1100"/>
              <a:buFont typeface="Arial"/>
              <a:buNone/>
            </a:pPr>
            <a:r>
              <a:rPr lang="en">
                <a:solidFill>
                  <a:schemeClr val="dk1"/>
                </a:solidFill>
                <a:latin typeface="Hanken Grotesk"/>
                <a:ea typeface="Hanken Grotesk"/>
                <a:cs typeface="Hanken Grotesk"/>
                <a:sym typeface="Hanken Grotesk"/>
              </a:rPr>
              <a:t>Train multiple ML models</a:t>
            </a:r>
            <a:endParaRPr>
              <a:solidFill>
                <a:schemeClr val="dk1"/>
              </a:solidFill>
              <a:latin typeface="Hanken Grotesk"/>
              <a:ea typeface="Hanken Grotesk"/>
              <a:cs typeface="Hanken Grotesk"/>
              <a:sym typeface="Hanken Grotesk"/>
            </a:endParaRPr>
          </a:p>
          <a:p>
            <a:pPr marL="0" lvl="0" indent="0" algn="ctr" rtl="0">
              <a:spcBef>
                <a:spcPts val="0"/>
              </a:spcBef>
              <a:spcAft>
                <a:spcPts val="0"/>
              </a:spcAft>
              <a:buNone/>
            </a:pPr>
            <a:endParaRPr>
              <a:solidFill>
                <a:schemeClr val="dk1"/>
              </a:solidFill>
              <a:latin typeface="Calibri"/>
              <a:ea typeface="Calibri"/>
              <a:cs typeface="Calibri"/>
              <a:sym typeface="Calibri"/>
            </a:endParaRPr>
          </a:p>
        </p:txBody>
      </p:sp>
      <p:sp>
        <p:nvSpPr>
          <p:cNvPr id="781" name="Google Shape;781;p69"/>
          <p:cNvSpPr/>
          <p:nvPr/>
        </p:nvSpPr>
        <p:spPr>
          <a:xfrm>
            <a:off x="2210400" y="2715100"/>
            <a:ext cx="534600" cy="317100"/>
          </a:xfrm>
          <a:prstGeom prst="rightArrow">
            <a:avLst>
              <a:gd name="adj1" fmla="val 50000"/>
              <a:gd name="adj2" fmla="val 50000"/>
            </a:avLst>
          </a:prstGeom>
          <a:solidFill>
            <a:srgbClr val="FFE599"/>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highlight>
                <a:schemeClr val="dk1"/>
              </a:highlight>
              <a:latin typeface="Hanken Grotesk"/>
              <a:ea typeface="Hanken Grotesk"/>
              <a:cs typeface="Hanken Grotesk"/>
              <a:sym typeface="Hanken Grotesk"/>
            </a:endParaRPr>
          </a:p>
        </p:txBody>
      </p:sp>
      <p:sp>
        <p:nvSpPr>
          <p:cNvPr id="782" name="Google Shape;782;p69"/>
          <p:cNvSpPr/>
          <p:nvPr/>
        </p:nvSpPr>
        <p:spPr>
          <a:xfrm>
            <a:off x="4168950" y="2679063"/>
            <a:ext cx="534600" cy="317100"/>
          </a:xfrm>
          <a:prstGeom prst="rightArrow">
            <a:avLst>
              <a:gd name="adj1" fmla="val 50000"/>
              <a:gd name="adj2" fmla="val 50000"/>
            </a:avLst>
          </a:prstGeom>
          <a:solidFill>
            <a:srgbClr val="FFE599"/>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highlight>
                <a:schemeClr val="dk1"/>
              </a:highlight>
              <a:latin typeface="Hanken Grotesk"/>
              <a:ea typeface="Hanken Grotesk"/>
              <a:cs typeface="Hanken Grotesk"/>
              <a:sym typeface="Hanken Grotesk"/>
            </a:endParaRPr>
          </a:p>
        </p:txBody>
      </p:sp>
      <p:sp>
        <p:nvSpPr>
          <p:cNvPr id="783" name="Google Shape;783;p69"/>
          <p:cNvSpPr/>
          <p:nvPr/>
        </p:nvSpPr>
        <p:spPr>
          <a:xfrm>
            <a:off x="6181338" y="2679063"/>
            <a:ext cx="534600" cy="317100"/>
          </a:xfrm>
          <a:prstGeom prst="rightArrow">
            <a:avLst>
              <a:gd name="adj1" fmla="val 50000"/>
              <a:gd name="adj2" fmla="val 50000"/>
            </a:avLst>
          </a:prstGeom>
          <a:solidFill>
            <a:srgbClr val="FFE599"/>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highlight>
                <a:schemeClr val="dk1"/>
              </a:highlight>
              <a:latin typeface="Hanken Grotesk"/>
              <a:ea typeface="Hanken Grotesk"/>
              <a:cs typeface="Hanken Grotesk"/>
              <a:sym typeface="Hanken Grotesk"/>
            </a:endParaRPr>
          </a:p>
        </p:txBody>
      </p:sp>
      <p:sp>
        <p:nvSpPr>
          <p:cNvPr id="784" name="Google Shape;784;p69"/>
          <p:cNvSpPr txBox="1"/>
          <p:nvPr/>
        </p:nvSpPr>
        <p:spPr>
          <a:xfrm>
            <a:off x="4555675" y="3987350"/>
            <a:ext cx="1831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800"/>
              </a:spcBef>
              <a:spcAft>
                <a:spcPts val="0"/>
              </a:spcAft>
              <a:buClr>
                <a:schemeClr val="dk1"/>
              </a:buClr>
              <a:buSzPts val="1100"/>
              <a:buFont typeface="Arial"/>
              <a:buNone/>
            </a:pPr>
            <a:r>
              <a:rPr lang="en">
                <a:solidFill>
                  <a:schemeClr val="dk1"/>
                </a:solidFill>
                <a:latin typeface="Hanken Grotesk"/>
                <a:ea typeface="Hanken Grotesk"/>
                <a:cs typeface="Hanken Grotesk"/>
                <a:sym typeface="Hanken Grotesk"/>
              </a:rPr>
              <a:t>Evaluate using MSE &amp; R²</a:t>
            </a:r>
            <a:endParaRPr>
              <a:solidFill>
                <a:schemeClr val="dk1"/>
              </a:solidFill>
              <a:latin typeface="Hanken Grotesk"/>
              <a:ea typeface="Hanken Grotesk"/>
              <a:cs typeface="Hanken Grotesk"/>
              <a:sym typeface="Hanken Grotesk"/>
            </a:endParaRPr>
          </a:p>
          <a:p>
            <a:pPr marL="0" lvl="0" indent="0" algn="ctr"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785" name="Google Shape;785;p69"/>
          <p:cNvSpPr txBox="1"/>
          <p:nvPr/>
        </p:nvSpPr>
        <p:spPr>
          <a:xfrm>
            <a:off x="6527600" y="3943600"/>
            <a:ext cx="2142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800"/>
              </a:spcBef>
              <a:spcAft>
                <a:spcPts val="0"/>
              </a:spcAft>
              <a:buNone/>
            </a:pPr>
            <a:r>
              <a:rPr lang="en">
                <a:solidFill>
                  <a:schemeClr val="dk1"/>
                </a:solidFill>
                <a:latin typeface="Hanken Grotesk"/>
                <a:ea typeface="Hanken Grotesk"/>
                <a:cs typeface="Hanken Grotesk"/>
                <a:sym typeface="Hanken Grotesk"/>
              </a:rPr>
              <a:t>Select best-performing model</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70"/>
          <p:cNvSpPr txBox="1">
            <a:spLocks noGrp="1"/>
          </p:cNvSpPr>
          <p:nvPr>
            <p:ph type="subTitle" idx="1"/>
          </p:nvPr>
        </p:nvSpPr>
        <p:spPr>
          <a:xfrm>
            <a:off x="594025" y="417800"/>
            <a:ext cx="3696300" cy="3777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3000">
                <a:latin typeface="Calibri"/>
                <a:ea typeface="Calibri"/>
                <a:cs typeface="Calibri"/>
                <a:sym typeface="Calibri"/>
              </a:rPr>
              <a:t>Feature Engineering</a:t>
            </a:r>
            <a:endParaRPr sz="3000"/>
          </a:p>
        </p:txBody>
      </p:sp>
      <p:sp>
        <p:nvSpPr>
          <p:cNvPr id="791" name="Google Shape;791;p70"/>
          <p:cNvSpPr txBox="1"/>
          <p:nvPr/>
        </p:nvSpPr>
        <p:spPr>
          <a:xfrm>
            <a:off x="594025" y="1516025"/>
            <a:ext cx="46959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Hanken Grotesk"/>
                <a:ea typeface="Hanken Grotesk"/>
                <a:cs typeface="Hanken Grotesk"/>
                <a:sym typeface="Hanken Grotesk"/>
              </a:rPr>
              <a:t>🔢 </a:t>
            </a:r>
            <a:r>
              <a:rPr lang="en" sz="1500" b="1">
                <a:solidFill>
                  <a:schemeClr val="dk1"/>
                </a:solidFill>
                <a:latin typeface="Hanken Grotesk"/>
                <a:ea typeface="Hanken Grotesk"/>
                <a:cs typeface="Hanken Grotesk"/>
                <a:sym typeface="Hanken Grotesk"/>
              </a:rPr>
              <a:t>Numeric transformations:</a:t>
            </a:r>
            <a:r>
              <a:rPr lang="en" sz="1500">
                <a:solidFill>
                  <a:schemeClr val="dk1"/>
                </a:solidFill>
                <a:latin typeface="Hanken Grotesk"/>
                <a:ea typeface="Hanken Grotesk"/>
                <a:cs typeface="Hanken Grotesk"/>
                <a:sym typeface="Hanken Grotesk"/>
              </a:rPr>
              <a:t> rating², runtime²</a:t>
            </a:r>
            <a:br>
              <a:rPr lang="en" sz="1500">
                <a:solidFill>
                  <a:schemeClr val="dk1"/>
                </a:solidFill>
                <a:latin typeface="Hanken Grotesk"/>
                <a:ea typeface="Hanken Grotesk"/>
                <a:cs typeface="Hanken Grotesk"/>
                <a:sym typeface="Hanken Grotesk"/>
              </a:rPr>
            </a:br>
            <a:endParaRPr sz="15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500">
                <a:solidFill>
                  <a:schemeClr val="dk1"/>
                </a:solidFill>
                <a:latin typeface="Hanken Grotesk"/>
                <a:ea typeface="Hanken Grotesk"/>
                <a:cs typeface="Hanken Grotesk"/>
                <a:sym typeface="Hanken Grotesk"/>
              </a:rPr>
              <a:t>📅 </a:t>
            </a:r>
            <a:r>
              <a:rPr lang="en" sz="1500" b="1">
                <a:solidFill>
                  <a:schemeClr val="dk1"/>
                </a:solidFill>
                <a:latin typeface="Hanken Grotesk"/>
                <a:ea typeface="Hanken Grotesk"/>
                <a:cs typeface="Hanken Grotesk"/>
                <a:sym typeface="Hanken Grotesk"/>
              </a:rPr>
              <a:t>Time features:</a:t>
            </a:r>
            <a:r>
              <a:rPr lang="en" sz="1500">
                <a:solidFill>
                  <a:schemeClr val="dk1"/>
                </a:solidFill>
                <a:latin typeface="Hanken Grotesk"/>
                <a:ea typeface="Hanken Grotesk"/>
                <a:cs typeface="Hanken Grotesk"/>
                <a:sym typeface="Hanken Grotesk"/>
              </a:rPr>
              <a:t> years_from_2000, summer, holiday</a:t>
            </a:r>
            <a:br>
              <a:rPr lang="en" sz="1500">
                <a:solidFill>
                  <a:schemeClr val="dk1"/>
                </a:solidFill>
                <a:latin typeface="Hanken Grotesk"/>
                <a:ea typeface="Hanken Grotesk"/>
                <a:cs typeface="Hanken Grotesk"/>
                <a:sym typeface="Hanken Grotesk"/>
              </a:rPr>
            </a:br>
            <a:endParaRPr sz="15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500">
                <a:solidFill>
                  <a:schemeClr val="dk1"/>
                </a:solidFill>
                <a:latin typeface="Hanken Grotesk"/>
                <a:ea typeface="Hanken Grotesk"/>
                <a:cs typeface="Hanken Grotesk"/>
                <a:sym typeface="Hanken Grotesk"/>
              </a:rPr>
              <a:t>🎭 </a:t>
            </a:r>
            <a:r>
              <a:rPr lang="en" sz="1500" b="1">
                <a:solidFill>
                  <a:schemeClr val="dk1"/>
                </a:solidFill>
                <a:latin typeface="Hanken Grotesk"/>
                <a:ea typeface="Hanken Grotesk"/>
                <a:cs typeface="Hanken Grotesk"/>
                <a:sym typeface="Hanken Grotesk"/>
              </a:rPr>
              <a:t>Genre encoding:</a:t>
            </a:r>
            <a:r>
              <a:rPr lang="en" sz="1500">
                <a:solidFill>
                  <a:schemeClr val="dk1"/>
                </a:solidFill>
                <a:latin typeface="Hanken Grotesk"/>
                <a:ea typeface="Hanken Grotesk"/>
                <a:cs typeface="Hanken Grotesk"/>
                <a:sym typeface="Hanken Grotesk"/>
              </a:rPr>
              <a:t> Action, Drama, Sci-Fi, etc. </a:t>
            </a:r>
            <a:br>
              <a:rPr lang="en" sz="1500">
                <a:solidFill>
                  <a:schemeClr val="dk1"/>
                </a:solidFill>
                <a:latin typeface="Hanken Grotesk"/>
                <a:ea typeface="Hanken Grotesk"/>
                <a:cs typeface="Hanken Grotesk"/>
                <a:sym typeface="Hanken Grotesk"/>
              </a:rPr>
            </a:br>
            <a:endParaRPr sz="15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500">
                <a:solidFill>
                  <a:schemeClr val="dk1"/>
                </a:solidFill>
                <a:latin typeface="Hanken Grotesk"/>
                <a:ea typeface="Hanken Grotesk"/>
                <a:cs typeface="Hanken Grotesk"/>
                <a:sym typeface="Hanken Grotesk"/>
              </a:rPr>
              <a:t>🔞 </a:t>
            </a:r>
            <a:r>
              <a:rPr lang="en" sz="1500" b="1">
                <a:solidFill>
                  <a:schemeClr val="dk1"/>
                </a:solidFill>
                <a:latin typeface="Hanken Grotesk"/>
                <a:ea typeface="Hanken Grotesk"/>
                <a:cs typeface="Hanken Grotesk"/>
                <a:sym typeface="Hanken Grotesk"/>
              </a:rPr>
              <a:t>MPAA rating encoding：</a:t>
            </a:r>
            <a:r>
              <a:rPr lang="en" sz="1500">
                <a:solidFill>
                  <a:schemeClr val="dk1"/>
                </a:solidFill>
                <a:latin typeface="Hanken Grotesk"/>
                <a:ea typeface="Hanken Grotesk"/>
                <a:cs typeface="Hanken Grotesk"/>
                <a:sym typeface="Hanken Grotesk"/>
              </a:rPr>
              <a:t>PG-13, R, PG</a:t>
            </a:r>
            <a:br>
              <a:rPr lang="en" sz="1500" b="1">
                <a:solidFill>
                  <a:schemeClr val="dk1"/>
                </a:solidFill>
                <a:latin typeface="Hanken Grotesk"/>
                <a:ea typeface="Hanken Grotesk"/>
                <a:cs typeface="Hanken Grotesk"/>
                <a:sym typeface="Hanken Grotesk"/>
              </a:rPr>
            </a:br>
            <a:endParaRPr sz="1500" b="1">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500">
                <a:solidFill>
                  <a:schemeClr val="dk1"/>
                </a:solidFill>
                <a:latin typeface="Hanken Grotesk"/>
                <a:ea typeface="Hanken Grotesk"/>
                <a:cs typeface="Hanken Grotesk"/>
                <a:sym typeface="Hanken Grotesk"/>
              </a:rPr>
              <a:t>🎬 </a:t>
            </a:r>
            <a:r>
              <a:rPr lang="en" sz="1500" b="1">
                <a:solidFill>
                  <a:schemeClr val="dk1"/>
                </a:solidFill>
                <a:latin typeface="Hanken Grotesk"/>
                <a:ea typeface="Hanken Grotesk"/>
                <a:cs typeface="Hanken Grotesk"/>
                <a:sym typeface="Hanken Grotesk"/>
              </a:rPr>
              <a:t>Movie length classification:</a:t>
            </a:r>
            <a:r>
              <a:rPr lang="en" sz="1500">
                <a:solidFill>
                  <a:schemeClr val="dk1"/>
                </a:solidFill>
                <a:latin typeface="Hanken Grotesk"/>
                <a:ea typeface="Hanken Grotesk"/>
                <a:cs typeface="Hanken Grotesk"/>
                <a:sym typeface="Hanken Grotesk"/>
              </a:rPr>
              <a:t> long/short movie</a:t>
            </a:r>
            <a:endParaRPr sz="1500">
              <a:solidFill>
                <a:schemeClr val="dk1"/>
              </a:solidFill>
              <a:latin typeface="Hanken Grotesk"/>
              <a:ea typeface="Hanken Grotesk"/>
              <a:cs typeface="Hanken Grotesk"/>
              <a:sym typeface="Hanken Grotesk"/>
            </a:endParaRPr>
          </a:p>
        </p:txBody>
      </p:sp>
      <p:pic>
        <p:nvPicPr>
          <p:cNvPr id="792" name="Google Shape;792;p70"/>
          <p:cNvPicPr preferRelativeResize="0"/>
          <p:nvPr/>
        </p:nvPicPr>
        <p:blipFill>
          <a:blip r:embed="rId3">
            <a:alphaModFix/>
          </a:blip>
          <a:stretch>
            <a:fillRect/>
          </a:stretch>
        </p:blipFill>
        <p:spPr>
          <a:xfrm>
            <a:off x="7198025" y="305778"/>
            <a:ext cx="1425875" cy="1425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1"/>
          <p:cNvSpPr txBox="1">
            <a:spLocks noGrp="1"/>
          </p:cNvSpPr>
          <p:nvPr>
            <p:ph type="subTitle" idx="1"/>
          </p:nvPr>
        </p:nvSpPr>
        <p:spPr>
          <a:xfrm>
            <a:off x="426600" y="266575"/>
            <a:ext cx="5287200" cy="31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t>Machine Learning Models</a:t>
            </a:r>
            <a:endParaRPr sz="3000"/>
          </a:p>
        </p:txBody>
      </p:sp>
      <p:pic>
        <p:nvPicPr>
          <p:cNvPr id="798" name="Google Shape;798;p71" title="ChatGPT Image 2025年12月8日 19_36_21.png"/>
          <p:cNvPicPr preferRelativeResize="0"/>
          <p:nvPr/>
        </p:nvPicPr>
        <p:blipFill rotWithShape="1">
          <a:blip r:embed="rId3">
            <a:alphaModFix/>
          </a:blip>
          <a:srcRect t="48381" r="47905" b="18419"/>
          <a:stretch/>
        </p:blipFill>
        <p:spPr>
          <a:xfrm>
            <a:off x="3624825" y="835269"/>
            <a:ext cx="1023050" cy="977956"/>
          </a:xfrm>
          <a:prstGeom prst="rect">
            <a:avLst/>
          </a:prstGeom>
          <a:noFill/>
          <a:ln>
            <a:noFill/>
          </a:ln>
        </p:spPr>
      </p:pic>
      <p:pic>
        <p:nvPicPr>
          <p:cNvPr id="799" name="Google Shape;799;p71" title="ChatGPT Image 2025年12月8日 19_36_21.png"/>
          <p:cNvPicPr preferRelativeResize="0"/>
          <p:nvPr/>
        </p:nvPicPr>
        <p:blipFill rotWithShape="1">
          <a:blip r:embed="rId3">
            <a:alphaModFix/>
          </a:blip>
          <a:srcRect l="50563" t="50572" b="19621"/>
          <a:stretch/>
        </p:blipFill>
        <p:spPr>
          <a:xfrm>
            <a:off x="7997575" y="835275"/>
            <a:ext cx="1081341" cy="977948"/>
          </a:xfrm>
          <a:prstGeom prst="rect">
            <a:avLst/>
          </a:prstGeom>
          <a:noFill/>
          <a:ln>
            <a:noFill/>
          </a:ln>
        </p:spPr>
      </p:pic>
      <p:sp>
        <p:nvSpPr>
          <p:cNvPr id="800" name="Google Shape;800;p71"/>
          <p:cNvSpPr txBox="1"/>
          <p:nvPr/>
        </p:nvSpPr>
        <p:spPr>
          <a:xfrm>
            <a:off x="334775" y="1096650"/>
            <a:ext cx="4313100" cy="35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600" b="1">
                <a:solidFill>
                  <a:schemeClr val="dk1"/>
                </a:solidFill>
                <a:latin typeface="Hanken Grotesk"/>
                <a:ea typeface="Hanken Grotesk"/>
                <a:cs typeface="Hanken Grotesk"/>
                <a:sym typeface="Hanken Grotesk"/>
              </a:rPr>
              <a:t>Random Forest</a:t>
            </a:r>
            <a:endParaRPr sz="1600" b="1">
              <a:solidFill>
                <a:schemeClr val="dk1"/>
              </a:solidFill>
              <a:latin typeface="Hanken Grotesk"/>
              <a:ea typeface="Hanken Grotesk"/>
              <a:cs typeface="Hanken Grotesk"/>
              <a:sym typeface="Hanken Grotesk"/>
            </a:endParaRPr>
          </a:p>
          <a:p>
            <a:pPr marL="0" lvl="0" indent="0" algn="l" rtl="0">
              <a:lnSpc>
                <a:spcPct val="100000"/>
              </a:lnSpc>
              <a:spcBef>
                <a:spcPts val="1400"/>
              </a:spcBef>
              <a:spcAft>
                <a:spcPts val="0"/>
              </a:spcAft>
              <a:buNone/>
            </a:pPr>
            <a:r>
              <a:rPr lang="en" sz="1200" b="1">
                <a:solidFill>
                  <a:schemeClr val="dk1"/>
                </a:solidFill>
                <a:latin typeface="Hanken Grotesk"/>
                <a:ea typeface="Hanken Grotesk"/>
                <a:cs typeface="Hanken Grotesk"/>
                <a:sym typeface="Hanken Grotesk"/>
              </a:rPr>
              <a:t>🔹 </a:t>
            </a:r>
            <a:r>
              <a:rPr lang="en" sz="1200" b="1" i="1">
                <a:solidFill>
                  <a:schemeClr val="dk1"/>
                </a:solidFill>
                <a:latin typeface="Hanken Grotesk"/>
                <a:ea typeface="Hanken Grotesk"/>
                <a:cs typeface="Hanken Grotesk"/>
                <a:sym typeface="Hanken Grotesk"/>
              </a:rPr>
              <a:t>What it is </a:t>
            </a:r>
            <a:endParaRPr sz="1200" b="1" i="1">
              <a:solidFill>
                <a:schemeClr val="dk1"/>
              </a:solidFill>
              <a:latin typeface="Hanken Grotesk"/>
              <a:ea typeface="Hanken Grotesk"/>
              <a:cs typeface="Hanken Grotesk"/>
              <a:sym typeface="Hanken Grotesk"/>
            </a:endParaRPr>
          </a:p>
          <a:p>
            <a:pPr marL="457200" lvl="0" indent="-304800" algn="l" rtl="0">
              <a:lnSpc>
                <a:spcPct val="100000"/>
              </a:lnSpc>
              <a:spcBef>
                <a:spcPts val="1200"/>
              </a:spcBef>
              <a:spcAft>
                <a:spcPts val="0"/>
              </a:spcAft>
              <a:buClr>
                <a:schemeClr val="dk1"/>
              </a:buClr>
              <a:buSzPts val="1200"/>
              <a:buChar char="●"/>
            </a:pPr>
            <a:r>
              <a:rPr lang="en" sz="1200">
                <a:solidFill>
                  <a:schemeClr val="dk1"/>
                </a:solidFill>
                <a:latin typeface="Hanken Grotesk"/>
                <a:ea typeface="Hanken Grotesk"/>
                <a:cs typeface="Hanken Grotesk"/>
                <a:sym typeface="Hanken Grotesk"/>
              </a:rPr>
              <a:t>An ensemble model that combines </a:t>
            </a:r>
            <a:r>
              <a:rPr lang="en" sz="1200" b="1">
                <a:solidFill>
                  <a:schemeClr val="dk1"/>
                </a:solidFill>
                <a:latin typeface="Hanken Grotesk"/>
                <a:ea typeface="Hanken Grotesk"/>
                <a:cs typeface="Hanken Grotesk"/>
                <a:sym typeface="Hanken Grotesk"/>
              </a:rPr>
              <a:t>many decision trees</a:t>
            </a:r>
            <a:br>
              <a:rPr lang="en" sz="1200" b="1">
                <a:solidFill>
                  <a:schemeClr val="dk1"/>
                </a:solidFill>
                <a:latin typeface="Hanken Grotesk"/>
                <a:ea typeface="Hanken Grotesk"/>
                <a:cs typeface="Hanken Grotesk"/>
                <a:sym typeface="Hanken Grotesk"/>
              </a:rPr>
            </a:br>
            <a:endParaRPr sz="1200" b="1">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Each tree learns different patterns; forest votes for final prediction</a:t>
            </a:r>
            <a:endParaRPr sz="1200">
              <a:solidFill>
                <a:schemeClr val="dk1"/>
              </a:solidFill>
              <a:latin typeface="Hanken Grotesk"/>
              <a:ea typeface="Hanken Grotesk"/>
              <a:cs typeface="Hanken Grotesk"/>
              <a:sym typeface="Hanken Grotesk"/>
            </a:endParaRPr>
          </a:p>
          <a:p>
            <a:pPr marL="0" lvl="0" indent="0" algn="l" rtl="0">
              <a:lnSpc>
                <a:spcPct val="100000"/>
              </a:lnSpc>
              <a:spcBef>
                <a:spcPts val="1400"/>
              </a:spcBef>
              <a:spcAft>
                <a:spcPts val="0"/>
              </a:spcAft>
              <a:buNone/>
            </a:pPr>
            <a:r>
              <a:rPr lang="en" sz="1200" b="1">
                <a:solidFill>
                  <a:schemeClr val="dk1"/>
                </a:solidFill>
                <a:latin typeface="Hanken Grotesk"/>
                <a:ea typeface="Hanken Grotesk"/>
                <a:cs typeface="Hanken Grotesk"/>
                <a:sym typeface="Hanken Grotesk"/>
              </a:rPr>
              <a:t>🔹 </a:t>
            </a:r>
            <a:r>
              <a:rPr lang="en" sz="1200" b="1" i="1">
                <a:solidFill>
                  <a:schemeClr val="dk1"/>
                </a:solidFill>
                <a:latin typeface="Hanken Grotesk"/>
                <a:ea typeface="Hanken Grotesk"/>
                <a:cs typeface="Hanken Grotesk"/>
                <a:sym typeface="Hanken Grotesk"/>
              </a:rPr>
              <a:t>How it works</a:t>
            </a:r>
            <a:endParaRPr sz="1200" b="1" i="1">
              <a:solidFill>
                <a:schemeClr val="dk1"/>
              </a:solidFill>
              <a:latin typeface="Hanken Grotesk"/>
              <a:ea typeface="Hanken Grotesk"/>
              <a:cs typeface="Hanken Grotesk"/>
              <a:sym typeface="Hanken Grotesk"/>
            </a:endParaRPr>
          </a:p>
          <a:p>
            <a:pPr marL="457200" lvl="0" indent="-304800" algn="l" rtl="0">
              <a:lnSpc>
                <a:spcPct val="100000"/>
              </a:lnSpc>
              <a:spcBef>
                <a:spcPts val="1200"/>
              </a:spcBef>
              <a:spcAft>
                <a:spcPts val="0"/>
              </a:spcAft>
              <a:buClr>
                <a:schemeClr val="dk1"/>
              </a:buClr>
              <a:buSzPts val="1200"/>
              <a:buChar char="●"/>
            </a:pPr>
            <a:r>
              <a:rPr lang="en" sz="1200">
                <a:solidFill>
                  <a:schemeClr val="dk1"/>
                </a:solidFill>
                <a:latin typeface="Hanken Grotesk"/>
                <a:ea typeface="Hanken Grotesk"/>
                <a:cs typeface="Hanken Grotesk"/>
                <a:sym typeface="Hanken Grotesk"/>
              </a:rPr>
              <a:t>Uses </a:t>
            </a:r>
            <a:r>
              <a:rPr lang="en" sz="1200" b="1">
                <a:solidFill>
                  <a:schemeClr val="dk1"/>
                </a:solidFill>
                <a:latin typeface="Hanken Grotesk"/>
                <a:ea typeface="Hanken Grotesk"/>
                <a:cs typeface="Hanken Grotesk"/>
                <a:sym typeface="Hanken Grotesk"/>
              </a:rPr>
              <a:t>bagging</a:t>
            </a:r>
            <a:r>
              <a:rPr lang="en" sz="1200">
                <a:solidFill>
                  <a:schemeClr val="dk1"/>
                </a:solidFill>
                <a:latin typeface="Hanken Grotesk"/>
                <a:ea typeface="Hanken Grotesk"/>
                <a:cs typeface="Hanken Grotesk"/>
                <a:sym typeface="Hanken Grotesk"/>
              </a:rPr>
              <a:t> (bootstrap sampling)</a:t>
            </a:r>
            <a:br>
              <a:rPr lang="en" sz="1200">
                <a:solidFill>
                  <a:schemeClr val="dk1"/>
                </a:solidFill>
                <a:latin typeface="Hanken Grotesk"/>
                <a:ea typeface="Hanken Grotesk"/>
                <a:cs typeface="Hanken Grotesk"/>
                <a:sym typeface="Hanken Grotesk"/>
              </a:rPr>
            </a:br>
            <a:endParaRPr sz="1200">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Random feature selection at splits</a:t>
            </a:r>
            <a:br>
              <a:rPr lang="en" sz="1200">
                <a:solidFill>
                  <a:schemeClr val="dk1"/>
                </a:solidFill>
                <a:latin typeface="Hanken Grotesk"/>
                <a:ea typeface="Hanken Grotesk"/>
                <a:cs typeface="Hanken Grotesk"/>
                <a:sym typeface="Hanken Grotesk"/>
              </a:rPr>
            </a:br>
            <a:endParaRPr sz="1200">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latin typeface="Hanken Grotesk"/>
                <a:ea typeface="Hanken Grotesk"/>
                <a:cs typeface="Hanken Grotesk"/>
                <a:sym typeface="Hanken Grotesk"/>
              </a:rPr>
              <a:t>Aggregates results:</a:t>
            </a:r>
            <a:br>
              <a:rPr lang="en" sz="1200">
                <a:solidFill>
                  <a:schemeClr val="dk1"/>
                </a:solidFill>
                <a:latin typeface="Hanken Grotesk"/>
                <a:ea typeface="Hanken Grotesk"/>
                <a:cs typeface="Hanken Grotesk"/>
                <a:sym typeface="Hanken Grotesk"/>
              </a:rPr>
            </a:br>
            <a:r>
              <a:rPr lang="en" sz="1200">
                <a:solidFill>
                  <a:schemeClr val="dk1"/>
                </a:solidFill>
                <a:latin typeface="Hanken Grotesk"/>
                <a:ea typeface="Hanken Grotesk"/>
                <a:cs typeface="Hanken Grotesk"/>
                <a:sym typeface="Hanken Grotesk"/>
              </a:rPr>
              <a:t> </a:t>
            </a:r>
            <a:r>
              <a:rPr lang="en" sz="1200" b="1">
                <a:solidFill>
                  <a:schemeClr val="dk1"/>
                </a:solidFill>
                <a:latin typeface="Hanken Grotesk"/>
                <a:ea typeface="Hanken Grotesk"/>
                <a:cs typeface="Hanken Grotesk"/>
                <a:sym typeface="Hanken Grotesk"/>
              </a:rPr>
              <a:t>Prediction = average of all trees</a:t>
            </a:r>
            <a:endParaRPr sz="1200">
              <a:solidFill>
                <a:schemeClr val="dk1"/>
              </a:solidFill>
              <a:latin typeface="Hanken Grotesk"/>
              <a:ea typeface="Hanken Grotesk"/>
              <a:cs typeface="Hanken Grotesk"/>
              <a:sym typeface="Hanken Grotesk"/>
            </a:endParaRPr>
          </a:p>
        </p:txBody>
      </p:sp>
      <p:sp>
        <p:nvSpPr>
          <p:cNvPr id="801" name="Google Shape;801;p71"/>
          <p:cNvSpPr txBox="1"/>
          <p:nvPr/>
        </p:nvSpPr>
        <p:spPr>
          <a:xfrm>
            <a:off x="4803625" y="1096650"/>
            <a:ext cx="3961800" cy="35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600" b="1">
                <a:solidFill>
                  <a:schemeClr val="dk1"/>
                </a:solidFill>
                <a:latin typeface="Hanken Grotesk"/>
                <a:ea typeface="Hanken Grotesk"/>
                <a:cs typeface="Hanken Grotesk"/>
                <a:sym typeface="Hanken Grotesk"/>
              </a:rPr>
              <a:t>Support Vector Machine (SVM)</a:t>
            </a:r>
            <a:endParaRPr sz="1600" b="1">
              <a:solidFill>
                <a:schemeClr val="dk1"/>
              </a:solidFill>
              <a:latin typeface="Hanken Grotesk"/>
              <a:ea typeface="Hanken Grotesk"/>
              <a:cs typeface="Hanken Grotesk"/>
              <a:sym typeface="Hanken Grotesk"/>
            </a:endParaRPr>
          </a:p>
          <a:p>
            <a:pPr marL="0" lvl="0" indent="0" algn="l" rtl="0">
              <a:lnSpc>
                <a:spcPct val="100000"/>
              </a:lnSpc>
              <a:spcBef>
                <a:spcPts val="1400"/>
              </a:spcBef>
              <a:spcAft>
                <a:spcPts val="0"/>
              </a:spcAft>
              <a:buNone/>
            </a:pPr>
            <a:r>
              <a:rPr lang="en" sz="1200" b="1">
                <a:solidFill>
                  <a:schemeClr val="dk1"/>
                </a:solidFill>
                <a:latin typeface="Hanken Grotesk"/>
                <a:ea typeface="Hanken Grotesk"/>
                <a:cs typeface="Hanken Grotesk"/>
                <a:sym typeface="Hanken Grotesk"/>
              </a:rPr>
              <a:t>🔹 </a:t>
            </a:r>
            <a:r>
              <a:rPr lang="en" sz="1200" b="1" i="1">
                <a:solidFill>
                  <a:schemeClr val="dk1"/>
                </a:solidFill>
                <a:latin typeface="Hanken Grotesk"/>
                <a:ea typeface="Hanken Grotesk"/>
                <a:cs typeface="Hanken Grotesk"/>
                <a:sym typeface="Hanken Grotesk"/>
              </a:rPr>
              <a:t>What it is</a:t>
            </a:r>
            <a:endParaRPr sz="1200" b="1" i="1">
              <a:solidFill>
                <a:schemeClr val="dk1"/>
              </a:solidFill>
              <a:latin typeface="Hanken Grotesk"/>
              <a:ea typeface="Hanken Grotesk"/>
              <a:cs typeface="Hanken Grotesk"/>
              <a:sym typeface="Hanken Grotesk"/>
            </a:endParaRPr>
          </a:p>
          <a:p>
            <a:pPr marL="457200" lvl="0" indent="-304800" algn="l" rtl="0">
              <a:lnSpc>
                <a:spcPct val="100000"/>
              </a:lnSpc>
              <a:spcBef>
                <a:spcPts val="1200"/>
              </a:spcBef>
              <a:spcAft>
                <a:spcPts val="0"/>
              </a:spcAft>
              <a:buClr>
                <a:schemeClr val="dk1"/>
              </a:buClr>
              <a:buSzPts val="1200"/>
              <a:buChar char="●"/>
            </a:pPr>
            <a:r>
              <a:rPr lang="en" sz="1200">
                <a:solidFill>
                  <a:schemeClr val="dk1"/>
                </a:solidFill>
                <a:latin typeface="Hanken Grotesk"/>
                <a:ea typeface="Hanken Grotesk"/>
                <a:cs typeface="Hanken Grotesk"/>
                <a:sym typeface="Hanken Grotesk"/>
              </a:rPr>
              <a:t>A model that finds the </a:t>
            </a:r>
            <a:r>
              <a:rPr lang="en" sz="1200" b="1">
                <a:solidFill>
                  <a:schemeClr val="dk1"/>
                </a:solidFill>
                <a:latin typeface="Hanken Grotesk"/>
                <a:ea typeface="Hanken Grotesk"/>
                <a:cs typeface="Hanken Grotesk"/>
                <a:sym typeface="Hanken Grotesk"/>
              </a:rPr>
              <a:t>best boundary</a:t>
            </a:r>
            <a:r>
              <a:rPr lang="en" sz="1200">
                <a:solidFill>
                  <a:schemeClr val="dk1"/>
                </a:solidFill>
                <a:latin typeface="Hanken Grotesk"/>
                <a:ea typeface="Hanken Grotesk"/>
                <a:cs typeface="Hanken Grotesk"/>
                <a:sym typeface="Hanken Grotesk"/>
              </a:rPr>
              <a:t> (hyperplane) separating data</a:t>
            </a:r>
            <a:br>
              <a:rPr lang="en" sz="1200">
                <a:solidFill>
                  <a:schemeClr val="dk1"/>
                </a:solidFill>
                <a:latin typeface="Hanken Grotesk"/>
                <a:ea typeface="Hanken Grotesk"/>
                <a:cs typeface="Hanken Grotesk"/>
                <a:sym typeface="Hanken Grotesk"/>
              </a:rPr>
            </a:br>
            <a:endParaRPr sz="1200">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For regression, SVM fits a tube that minimizes errors beyond a margin</a:t>
            </a:r>
            <a:br>
              <a:rPr lang="en" sz="1200">
                <a:solidFill>
                  <a:schemeClr val="dk1"/>
                </a:solidFill>
                <a:latin typeface="Hanken Grotesk"/>
                <a:ea typeface="Hanken Grotesk"/>
                <a:cs typeface="Hanken Grotesk"/>
                <a:sym typeface="Hanken Grotesk"/>
              </a:rPr>
            </a:br>
            <a:endParaRPr sz="1200">
              <a:solidFill>
                <a:schemeClr val="dk1"/>
              </a:solidFill>
              <a:latin typeface="Hanken Grotesk"/>
              <a:ea typeface="Hanken Grotesk"/>
              <a:cs typeface="Hanken Grotesk"/>
              <a:sym typeface="Hanken Grotesk"/>
            </a:endParaRPr>
          </a:p>
          <a:p>
            <a:pPr marL="0" lvl="0" indent="0" algn="l" rtl="0">
              <a:lnSpc>
                <a:spcPct val="100000"/>
              </a:lnSpc>
              <a:spcBef>
                <a:spcPts val="1400"/>
              </a:spcBef>
              <a:spcAft>
                <a:spcPts val="0"/>
              </a:spcAft>
              <a:buNone/>
            </a:pPr>
            <a:r>
              <a:rPr lang="en" sz="1200" b="1">
                <a:solidFill>
                  <a:schemeClr val="dk1"/>
                </a:solidFill>
                <a:latin typeface="Hanken Grotesk"/>
                <a:ea typeface="Hanken Grotesk"/>
                <a:cs typeface="Hanken Grotesk"/>
                <a:sym typeface="Hanken Grotesk"/>
              </a:rPr>
              <a:t>🔹 </a:t>
            </a:r>
            <a:r>
              <a:rPr lang="en" sz="1200" b="1" i="1">
                <a:solidFill>
                  <a:schemeClr val="dk1"/>
                </a:solidFill>
                <a:latin typeface="Hanken Grotesk"/>
                <a:ea typeface="Hanken Grotesk"/>
                <a:cs typeface="Hanken Grotesk"/>
                <a:sym typeface="Hanken Grotesk"/>
              </a:rPr>
              <a:t>How it works</a:t>
            </a:r>
            <a:endParaRPr sz="1200" b="1" i="1">
              <a:solidFill>
                <a:schemeClr val="dk1"/>
              </a:solidFill>
              <a:latin typeface="Hanken Grotesk"/>
              <a:ea typeface="Hanken Grotesk"/>
              <a:cs typeface="Hanken Grotesk"/>
              <a:sym typeface="Hanken Grotesk"/>
            </a:endParaRPr>
          </a:p>
          <a:p>
            <a:pPr marL="457200" lvl="0" indent="-304800" algn="l" rtl="0">
              <a:lnSpc>
                <a:spcPct val="100000"/>
              </a:lnSpc>
              <a:spcBef>
                <a:spcPts val="120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Maximizes the margin between data and prediction boundary</a:t>
            </a:r>
            <a:br>
              <a:rPr lang="en" sz="1200">
                <a:solidFill>
                  <a:schemeClr val="dk1"/>
                </a:solidFill>
                <a:latin typeface="Hanken Grotesk"/>
                <a:ea typeface="Hanken Grotesk"/>
                <a:cs typeface="Hanken Grotesk"/>
                <a:sym typeface="Hanken Grotesk"/>
              </a:rPr>
            </a:br>
            <a:endParaRPr sz="1200">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latin typeface="Hanken Grotesk"/>
                <a:ea typeface="Hanken Grotesk"/>
                <a:cs typeface="Hanken Grotesk"/>
                <a:sym typeface="Hanken Grotesk"/>
              </a:rPr>
              <a:t>Can use </a:t>
            </a:r>
            <a:r>
              <a:rPr lang="en" sz="1200" b="1">
                <a:solidFill>
                  <a:schemeClr val="dk1"/>
                </a:solidFill>
                <a:latin typeface="Hanken Grotesk"/>
                <a:ea typeface="Hanken Grotesk"/>
                <a:cs typeface="Hanken Grotesk"/>
                <a:sym typeface="Hanken Grotesk"/>
              </a:rPr>
              <a:t>kernels</a:t>
            </a:r>
            <a:r>
              <a:rPr lang="en" sz="1200">
                <a:solidFill>
                  <a:schemeClr val="dk1"/>
                </a:solidFill>
                <a:latin typeface="Hanken Grotesk"/>
                <a:ea typeface="Hanken Grotesk"/>
                <a:cs typeface="Hanken Grotesk"/>
                <a:sym typeface="Hanken Grotesk"/>
              </a:rPr>
              <a:t> to model nonlinear relationships</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2"/>
          <p:cNvSpPr txBox="1">
            <a:spLocks noGrp="1"/>
          </p:cNvSpPr>
          <p:nvPr>
            <p:ph type="subTitle" idx="1"/>
          </p:nvPr>
        </p:nvSpPr>
        <p:spPr>
          <a:xfrm>
            <a:off x="398400" y="344175"/>
            <a:ext cx="5251800" cy="31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t>Machine Learning Models</a:t>
            </a:r>
            <a:endParaRPr sz="3000"/>
          </a:p>
        </p:txBody>
      </p:sp>
      <p:pic>
        <p:nvPicPr>
          <p:cNvPr id="807" name="Google Shape;807;p72" title="ChatGPT Image 2025年12月8日 19_36_21.png"/>
          <p:cNvPicPr preferRelativeResize="0"/>
          <p:nvPr/>
        </p:nvPicPr>
        <p:blipFill rotWithShape="1">
          <a:blip r:embed="rId3">
            <a:alphaModFix/>
          </a:blip>
          <a:srcRect t="13809" r="49215" b="50322"/>
          <a:stretch/>
        </p:blipFill>
        <p:spPr>
          <a:xfrm>
            <a:off x="4037200" y="802239"/>
            <a:ext cx="949650" cy="1006049"/>
          </a:xfrm>
          <a:prstGeom prst="rect">
            <a:avLst/>
          </a:prstGeom>
          <a:noFill/>
          <a:ln>
            <a:noFill/>
          </a:ln>
        </p:spPr>
      </p:pic>
      <p:pic>
        <p:nvPicPr>
          <p:cNvPr id="808" name="Google Shape;808;p72" title="ChatGPT Image 2025年12月8日 19_36_21.png"/>
          <p:cNvPicPr preferRelativeResize="0"/>
          <p:nvPr/>
        </p:nvPicPr>
        <p:blipFill rotWithShape="1">
          <a:blip r:embed="rId3">
            <a:alphaModFix/>
          </a:blip>
          <a:srcRect l="50563" t="16998" r="4338" b="54078"/>
          <a:stretch/>
        </p:blipFill>
        <p:spPr>
          <a:xfrm>
            <a:off x="7905625" y="845500"/>
            <a:ext cx="927849" cy="892650"/>
          </a:xfrm>
          <a:prstGeom prst="rect">
            <a:avLst/>
          </a:prstGeom>
          <a:noFill/>
          <a:ln>
            <a:noFill/>
          </a:ln>
        </p:spPr>
      </p:pic>
      <p:sp>
        <p:nvSpPr>
          <p:cNvPr id="809" name="Google Shape;809;p72"/>
          <p:cNvSpPr txBox="1"/>
          <p:nvPr/>
        </p:nvSpPr>
        <p:spPr>
          <a:xfrm>
            <a:off x="340050" y="961250"/>
            <a:ext cx="4442400" cy="372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600" b="1">
                <a:solidFill>
                  <a:schemeClr val="dk1"/>
                </a:solidFill>
                <a:latin typeface="Hanken Grotesk"/>
                <a:ea typeface="Hanken Grotesk"/>
                <a:cs typeface="Hanken Grotesk"/>
                <a:sym typeface="Hanken Grotesk"/>
              </a:rPr>
              <a:t>Generalized Additive Model (GAM)</a:t>
            </a:r>
            <a:endParaRPr sz="1600" b="1">
              <a:solidFill>
                <a:schemeClr val="dk1"/>
              </a:solidFill>
              <a:latin typeface="Hanken Grotesk"/>
              <a:ea typeface="Hanken Grotesk"/>
              <a:cs typeface="Hanken Grotesk"/>
              <a:sym typeface="Hanken Grotesk"/>
            </a:endParaRPr>
          </a:p>
          <a:p>
            <a:pPr marL="0" lvl="0" indent="0" algn="l" rtl="0">
              <a:lnSpc>
                <a:spcPct val="100000"/>
              </a:lnSpc>
              <a:spcBef>
                <a:spcPts val="1400"/>
              </a:spcBef>
              <a:spcAft>
                <a:spcPts val="0"/>
              </a:spcAft>
              <a:buNone/>
            </a:pPr>
            <a:r>
              <a:rPr lang="en" sz="1200" b="1">
                <a:solidFill>
                  <a:schemeClr val="dk1"/>
                </a:solidFill>
                <a:latin typeface="Hanken Grotesk"/>
                <a:ea typeface="Hanken Grotesk"/>
                <a:cs typeface="Hanken Grotesk"/>
                <a:sym typeface="Hanken Grotesk"/>
              </a:rPr>
              <a:t>🔹 </a:t>
            </a:r>
            <a:r>
              <a:rPr lang="en" sz="1200" b="1" i="1">
                <a:solidFill>
                  <a:schemeClr val="dk1"/>
                </a:solidFill>
                <a:latin typeface="Hanken Grotesk"/>
                <a:ea typeface="Hanken Grotesk"/>
                <a:cs typeface="Hanken Grotesk"/>
                <a:sym typeface="Hanken Grotesk"/>
              </a:rPr>
              <a:t>What it is</a:t>
            </a:r>
            <a:endParaRPr sz="1200" b="1" i="1">
              <a:solidFill>
                <a:schemeClr val="dk1"/>
              </a:solidFill>
              <a:latin typeface="Hanken Grotesk"/>
              <a:ea typeface="Hanken Grotesk"/>
              <a:cs typeface="Hanken Grotesk"/>
              <a:sym typeface="Hanken Grotesk"/>
            </a:endParaRPr>
          </a:p>
          <a:p>
            <a:pPr marL="457200" lvl="0" indent="-304800" algn="l" rtl="0">
              <a:lnSpc>
                <a:spcPct val="100000"/>
              </a:lnSpc>
              <a:spcBef>
                <a:spcPts val="1200"/>
              </a:spcBef>
              <a:spcAft>
                <a:spcPts val="0"/>
              </a:spcAft>
              <a:buClr>
                <a:schemeClr val="dk1"/>
              </a:buClr>
              <a:buSzPts val="1200"/>
              <a:buChar char="●"/>
            </a:pPr>
            <a:r>
              <a:rPr lang="en" sz="1200">
                <a:solidFill>
                  <a:schemeClr val="dk1"/>
                </a:solidFill>
                <a:latin typeface="Hanken Grotesk"/>
                <a:ea typeface="Hanken Grotesk"/>
                <a:cs typeface="Hanken Grotesk"/>
                <a:sym typeface="Hanken Grotesk"/>
              </a:rPr>
              <a:t>A flexible regression model that allows </a:t>
            </a:r>
            <a:r>
              <a:rPr lang="en" sz="1200" b="1">
                <a:solidFill>
                  <a:schemeClr val="dk1"/>
                </a:solidFill>
                <a:latin typeface="Hanken Grotesk"/>
                <a:ea typeface="Hanken Grotesk"/>
                <a:cs typeface="Hanken Grotesk"/>
                <a:sym typeface="Hanken Grotesk"/>
              </a:rPr>
              <a:t>non-linear relationships</a:t>
            </a:r>
            <a:r>
              <a:rPr lang="en" sz="1200">
                <a:solidFill>
                  <a:schemeClr val="dk1"/>
                </a:solidFill>
                <a:latin typeface="Hanken Grotesk"/>
                <a:ea typeface="Hanken Grotesk"/>
                <a:cs typeface="Hanken Grotesk"/>
                <a:sym typeface="Hanken Grotesk"/>
              </a:rPr>
              <a:t> between features and target</a:t>
            </a:r>
            <a:br>
              <a:rPr lang="en" sz="1200">
                <a:solidFill>
                  <a:schemeClr val="dk1"/>
                </a:solidFill>
                <a:latin typeface="Hanken Grotesk"/>
                <a:ea typeface="Hanken Grotesk"/>
                <a:cs typeface="Hanken Grotesk"/>
                <a:sym typeface="Hanken Grotesk"/>
              </a:rPr>
            </a:br>
            <a:endParaRPr sz="1200">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latin typeface="Hanken Grotesk"/>
                <a:ea typeface="Hanken Grotesk"/>
                <a:cs typeface="Hanken Grotesk"/>
                <a:sym typeface="Hanken Grotesk"/>
              </a:rPr>
              <a:t>Extends linear regression by adding </a:t>
            </a:r>
            <a:r>
              <a:rPr lang="en" sz="1200" b="1">
                <a:solidFill>
                  <a:schemeClr val="dk1"/>
                </a:solidFill>
                <a:latin typeface="Hanken Grotesk"/>
                <a:ea typeface="Hanken Grotesk"/>
                <a:cs typeface="Hanken Grotesk"/>
                <a:sym typeface="Hanken Grotesk"/>
              </a:rPr>
              <a:t>smooth functions</a:t>
            </a:r>
            <a:r>
              <a:rPr lang="en" sz="1200">
                <a:solidFill>
                  <a:schemeClr val="dk1"/>
                </a:solidFill>
                <a:latin typeface="Hanken Grotesk"/>
                <a:ea typeface="Hanken Grotesk"/>
                <a:cs typeface="Hanken Grotesk"/>
                <a:sym typeface="Hanken Grotesk"/>
              </a:rPr>
              <a:t> (splines)</a:t>
            </a:r>
            <a:br>
              <a:rPr lang="en" sz="1200">
                <a:solidFill>
                  <a:schemeClr val="dk1"/>
                </a:solidFill>
                <a:latin typeface="Hanken Grotesk"/>
                <a:ea typeface="Hanken Grotesk"/>
                <a:cs typeface="Hanken Grotesk"/>
                <a:sym typeface="Hanken Grotesk"/>
              </a:rPr>
            </a:br>
            <a:endParaRPr sz="1200">
              <a:solidFill>
                <a:schemeClr val="dk1"/>
              </a:solidFill>
              <a:latin typeface="Hanken Grotesk"/>
              <a:ea typeface="Hanken Grotesk"/>
              <a:cs typeface="Hanken Grotesk"/>
              <a:sym typeface="Hanken Grotesk"/>
            </a:endParaRPr>
          </a:p>
          <a:p>
            <a:pPr marL="0" lvl="0" indent="0" algn="l" rtl="0">
              <a:lnSpc>
                <a:spcPct val="100000"/>
              </a:lnSpc>
              <a:spcBef>
                <a:spcPts val="1400"/>
              </a:spcBef>
              <a:spcAft>
                <a:spcPts val="0"/>
              </a:spcAft>
              <a:buNone/>
            </a:pPr>
            <a:r>
              <a:rPr lang="en" sz="1200" b="1">
                <a:solidFill>
                  <a:schemeClr val="dk1"/>
                </a:solidFill>
                <a:latin typeface="Hanken Grotesk"/>
                <a:ea typeface="Hanken Grotesk"/>
                <a:cs typeface="Hanken Grotesk"/>
                <a:sym typeface="Hanken Grotesk"/>
              </a:rPr>
              <a:t>🔹 </a:t>
            </a:r>
            <a:r>
              <a:rPr lang="en" sz="1200" b="1" i="1">
                <a:solidFill>
                  <a:schemeClr val="dk1"/>
                </a:solidFill>
                <a:latin typeface="Hanken Grotesk"/>
                <a:ea typeface="Hanken Grotesk"/>
                <a:cs typeface="Hanken Grotesk"/>
                <a:sym typeface="Hanken Grotesk"/>
              </a:rPr>
              <a:t>How it works</a:t>
            </a:r>
            <a:endParaRPr sz="1200" b="1" i="1">
              <a:solidFill>
                <a:schemeClr val="dk1"/>
              </a:solidFill>
              <a:latin typeface="Hanken Grotesk"/>
              <a:ea typeface="Hanken Grotesk"/>
              <a:cs typeface="Hanken Grotesk"/>
              <a:sym typeface="Hanken Grotesk"/>
            </a:endParaRPr>
          </a:p>
          <a:p>
            <a:pPr marL="457200" lvl="0" indent="-304800" algn="l" rtl="0">
              <a:lnSpc>
                <a:spcPct val="100000"/>
              </a:lnSpc>
              <a:spcBef>
                <a:spcPts val="1200"/>
              </a:spcBef>
              <a:spcAft>
                <a:spcPts val="0"/>
              </a:spcAft>
              <a:buClr>
                <a:schemeClr val="dk1"/>
              </a:buClr>
              <a:buSzPts val="1200"/>
              <a:buChar char="●"/>
            </a:pPr>
            <a:r>
              <a:rPr lang="en" sz="1200">
                <a:solidFill>
                  <a:schemeClr val="dk1"/>
                </a:solidFill>
                <a:latin typeface="Hanken Grotesk"/>
                <a:ea typeface="Hanken Grotesk"/>
                <a:cs typeface="Hanken Grotesk"/>
                <a:sym typeface="Hanken Grotesk"/>
              </a:rPr>
              <a:t>Predicts outcome using:</a:t>
            </a:r>
            <a:br>
              <a:rPr lang="en" sz="1200">
                <a:solidFill>
                  <a:schemeClr val="dk1"/>
                </a:solidFill>
                <a:latin typeface="Hanken Grotesk"/>
                <a:ea typeface="Hanken Grotesk"/>
                <a:cs typeface="Hanken Grotesk"/>
                <a:sym typeface="Hanken Grotesk"/>
              </a:rPr>
            </a:br>
            <a:r>
              <a:rPr lang="en" sz="1200">
                <a:solidFill>
                  <a:schemeClr val="dk1"/>
                </a:solidFill>
                <a:latin typeface="Hanken Grotesk"/>
                <a:ea typeface="Hanken Grotesk"/>
                <a:cs typeface="Hanken Grotesk"/>
                <a:sym typeface="Hanken Grotesk"/>
              </a:rPr>
              <a:t> </a:t>
            </a:r>
            <a:r>
              <a:rPr lang="en" sz="1200" b="1">
                <a:solidFill>
                  <a:schemeClr val="dk1"/>
                </a:solidFill>
                <a:latin typeface="Hanken Grotesk"/>
                <a:ea typeface="Hanken Grotesk"/>
                <a:cs typeface="Hanken Grotesk"/>
                <a:sym typeface="Hanken Grotesk"/>
              </a:rPr>
              <a:t>Y = β₀ + f₁(x₁) + f₂(x₂) + … + fₙ(xₙ)</a:t>
            </a:r>
            <a:br>
              <a:rPr lang="en" sz="1200" b="1">
                <a:solidFill>
                  <a:schemeClr val="dk1"/>
                </a:solidFill>
                <a:latin typeface="Hanken Grotesk"/>
                <a:ea typeface="Hanken Grotesk"/>
                <a:cs typeface="Hanken Grotesk"/>
                <a:sym typeface="Hanken Grotesk"/>
              </a:rPr>
            </a:br>
            <a:endParaRPr sz="1200" b="1">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Each </a:t>
            </a:r>
            <a:r>
              <a:rPr lang="en" sz="1200" i="1">
                <a:solidFill>
                  <a:schemeClr val="dk1"/>
                </a:solidFill>
                <a:latin typeface="Hanken Grotesk"/>
                <a:ea typeface="Hanken Grotesk"/>
                <a:cs typeface="Hanken Grotesk"/>
                <a:sym typeface="Hanken Grotesk"/>
              </a:rPr>
              <a:t>f(x)</a:t>
            </a:r>
            <a:r>
              <a:rPr lang="en" sz="1200">
                <a:solidFill>
                  <a:schemeClr val="dk1"/>
                </a:solidFill>
                <a:latin typeface="Hanken Grotesk"/>
                <a:ea typeface="Hanken Grotesk"/>
                <a:cs typeface="Hanken Grotesk"/>
                <a:sym typeface="Hanken Grotesk"/>
              </a:rPr>
              <a:t> is a smooth curve learned from data</a:t>
            </a:r>
            <a:br>
              <a:rPr lang="en" sz="1200">
                <a:solidFill>
                  <a:schemeClr val="dk1"/>
                </a:solidFill>
                <a:latin typeface="Hanken Grotesk"/>
                <a:ea typeface="Hanken Grotesk"/>
                <a:cs typeface="Hanken Grotesk"/>
                <a:sym typeface="Hanken Grotesk"/>
              </a:rPr>
            </a:br>
            <a:endParaRPr sz="1200">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latin typeface="Hanken Grotesk"/>
                <a:ea typeface="Hanken Grotesk"/>
                <a:cs typeface="Hanken Grotesk"/>
                <a:sym typeface="Hanken Grotesk"/>
              </a:rPr>
              <a:t>Handles patterns that are </a:t>
            </a:r>
            <a:r>
              <a:rPr lang="en" sz="1200" b="1">
                <a:solidFill>
                  <a:schemeClr val="dk1"/>
                </a:solidFill>
                <a:latin typeface="Hanken Grotesk"/>
                <a:ea typeface="Hanken Grotesk"/>
                <a:cs typeface="Hanken Grotesk"/>
                <a:sym typeface="Hanken Grotesk"/>
              </a:rPr>
              <a:t>non-linear</a:t>
            </a:r>
            <a:r>
              <a:rPr lang="en" sz="1200">
                <a:solidFill>
                  <a:schemeClr val="dk1"/>
                </a:solidFill>
                <a:latin typeface="Hanken Grotesk"/>
                <a:ea typeface="Hanken Grotesk"/>
                <a:cs typeface="Hanken Grotesk"/>
                <a:sym typeface="Hanken Grotesk"/>
              </a:rPr>
              <a:t> and </a:t>
            </a:r>
            <a:r>
              <a:rPr lang="en" sz="1200" b="1">
                <a:solidFill>
                  <a:schemeClr val="dk1"/>
                </a:solidFill>
                <a:latin typeface="Hanken Grotesk"/>
                <a:ea typeface="Hanken Grotesk"/>
                <a:cs typeface="Hanken Grotesk"/>
                <a:sym typeface="Hanken Grotesk"/>
              </a:rPr>
              <a:t>complex</a:t>
            </a:r>
            <a:endParaRPr sz="1200" b="1">
              <a:solidFill>
                <a:schemeClr val="dk1"/>
              </a:solidFill>
              <a:latin typeface="Hanken Grotesk"/>
              <a:ea typeface="Hanken Grotesk"/>
              <a:cs typeface="Hanken Grotesk"/>
              <a:sym typeface="Hanken Grotesk"/>
            </a:endParaRPr>
          </a:p>
        </p:txBody>
      </p:sp>
      <p:sp>
        <p:nvSpPr>
          <p:cNvPr id="810" name="Google Shape;810;p72"/>
          <p:cNvSpPr txBox="1"/>
          <p:nvPr/>
        </p:nvSpPr>
        <p:spPr>
          <a:xfrm>
            <a:off x="5150975" y="1045900"/>
            <a:ext cx="3682500" cy="30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 sz="1600" b="1">
                <a:solidFill>
                  <a:schemeClr val="dk1"/>
                </a:solidFill>
                <a:latin typeface="Hanken Grotesk"/>
                <a:ea typeface="Hanken Grotesk"/>
                <a:cs typeface="Hanken Grotesk"/>
                <a:sym typeface="Hanken Grotesk"/>
              </a:rPr>
              <a:t>Linear Regression</a:t>
            </a:r>
            <a:endParaRPr sz="1600" b="1">
              <a:solidFill>
                <a:schemeClr val="dk1"/>
              </a:solidFill>
              <a:latin typeface="Hanken Grotesk"/>
              <a:ea typeface="Hanken Grotesk"/>
              <a:cs typeface="Hanken Grotesk"/>
              <a:sym typeface="Hanken Grotesk"/>
            </a:endParaRPr>
          </a:p>
          <a:p>
            <a:pPr marL="0" lvl="0" indent="0" algn="l" rtl="0">
              <a:lnSpc>
                <a:spcPct val="115000"/>
              </a:lnSpc>
              <a:spcBef>
                <a:spcPts val="1400"/>
              </a:spcBef>
              <a:spcAft>
                <a:spcPts val="0"/>
              </a:spcAft>
              <a:buNone/>
            </a:pPr>
            <a:r>
              <a:rPr lang="en" sz="1200" b="1">
                <a:solidFill>
                  <a:schemeClr val="dk1"/>
                </a:solidFill>
                <a:latin typeface="Hanken Grotesk"/>
                <a:ea typeface="Hanken Grotesk"/>
                <a:cs typeface="Hanken Grotesk"/>
                <a:sym typeface="Hanken Grotesk"/>
              </a:rPr>
              <a:t>🔹 </a:t>
            </a:r>
            <a:r>
              <a:rPr lang="en" sz="1200" b="1" i="1">
                <a:solidFill>
                  <a:schemeClr val="dk1"/>
                </a:solidFill>
                <a:latin typeface="Hanken Grotesk"/>
                <a:ea typeface="Hanken Grotesk"/>
                <a:cs typeface="Hanken Grotesk"/>
                <a:sym typeface="Hanken Grotesk"/>
              </a:rPr>
              <a:t>What it is</a:t>
            </a:r>
            <a:endParaRPr sz="1200" b="1" i="1">
              <a:solidFill>
                <a:schemeClr val="dk1"/>
              </a:solidFill>
              <a:latin typeface="Hanken Grotesk"/>
              <a:ea typeface="Hanken Grotesk"/>
              <a:cs typeface="Hanken Grotesk"/>
              <a:sym typeface="Hanken Grotesk"/>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latin typeface="Hanken Grotesk"/>
                <a:ea typeface="Hanken Grotesk"/>
                <a:cs typeface="Hanken Grotesk"/>
                <a:sym typeface="Hanken Grotesk"/>
              </a:rPr>
              <a:t>A simple baseline model that assumes a </a:t>
            </a:r>
            <a:r>
              <a:rPr lang="en" sz="1200" b="1">
                <a:solidFill>
                  <a:schemeClr val="dk1"/>
                </a:solidFill>
                <a:latin typeface="Hanken Grotesk"/>
                <a:ea typeface="Hanken Grotesk"/>
                <a:cs typeface="Hanken Grotesk"/>
                <a:sym typeface="Hanken Grotesk"/>
              </a:rPr>
              <a:t>linear</a:t>
            </a:r>
            <a:r>
              <a:rPr lang="en" sz="1200">
                <a:solidFill>
                  <a:schemeClr val="dk1"/>
                </a:solidFill>
                <a:latin typeface="Hanken Grotesk"/>
                <a:ea typeface="Hanken Grotesk"/>
                <a:cs typeface="Hanken Grotesk"/>
                <a:sym typeface="Hanken Grotesk"/>
              </a:rPr>
              <a:t> relationship between predictors and box office revenue</a:t>
            </a:r>
            <a:br>
              <a:rPr lang="en" sz="1200">
                <a:solidFill>
                  <a:schemeClr val="dk1"/>
                </a:solidFill>
                <a:latin typeface="Hanken Grotesk"/>
                <a:ea typeface="Hanken Grotesk"/>
                <a:cs typeface="Hanken Grotesk"/>
                <a:sym typeface="Hanken Grotesk"/>
              </a:rPr>
            </a:br>
            <a:endParaRPr sz="1200">
              <a:solidFill>
                <a:schemeClr val="dk1"/>
              </a:solidFill>
              <a:latin typeface="Hanken Grotesk"/>
              <a:ea typeface="Hanken Grotesk"/>
              <a:cs typeface="Hanken Grotesk"/>
              <a:sym typeface="Hanken Grotesk"/>
            </a:endParaRPr>
          </a:p>
          <a:p>
            <a:pPr marL="0" lvl="0" indent="0" algn="l" rtl="0">
              <a:lnSpc>
                <a:spcPct val="115000"/>
              </a:lnSpc>
              <a:spcBef>
                <a:spcPts val="1400"/>
              </a:spcBef>
              <a:spcAft>
                <a:spcPts val="0"/>
              </a:spcAft>
              <a:buNone/>
            </a:pPr>
            <a:r>
              <a:rPr lang="en" sz="1200" b="1">
                <a:solidFill>
                  <a:schemeClr val="dk1"/>
                </a:solidFill>
                <a:latin typeface="Hanken Grotesk"/>
                <a:ea typeface="Hanken Grotesk"/>
                <a:cs typeface="Hanken Grotesk"/>
                <a:sym typeface="Hanken Grotesk"/>
              </a:rPr>
              <a:t>🔹 </a:t>
            </a:r>
            <a:r>
              <a:rPr lang="en" sz="1200" b="1" i="1">
                <a:solidFill>
                  <a:schemeClr val="dk1"/>
                </a:solidFill>
                <a:latin typeface="Hanken Grotesk"/>
                <a:ea typeface="Hanken Grotesk"/>
                <a:cs typeface="Hanken Grotesk"/>
                <a:sym typeface="Hanken Grotesk"/>
              </a:rPr>
              <a:t>How it works</a:t>
            </a:r>
            <a:endParaRPr sz="1200" b="1" i="1">
              <a:solidFill>
                <a:schemeClr val="dk1"/>
              </a:solidFill>
              <a:latin typeface="Hanken Grotesk"/>
              <a:ea typeface="Hanken Grotesk"/>
              <a:cs typeface="Hanken Grotesk"/>
              <a:sym typeface="Hanken Grotesk"/>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latin typeface="Hanken Grotesk"/>
                <a:ea typeface="Hanken Grotesk"/>
                <a:cs typeface="Hanken Grotesk"/>
                <a:sym typeface="Hanken Grotesk"/>
              </a:rPr>
              <a:t>Fits a straight line that minimizes squared errors</a:t>
            </a:r>
            <a:br>
              <a:rPr lang="en" sz="1200">
                <a:solidFill>
                  <a:schemeClr val="dk1"/>
                </a:solidFill>
                <a:latin typeface="Hanken Grotesk"/>
                <a:ea typeface="Hanken Grotesk"/>
                <a:cs typeface="Hanken Grotesk"/>
                <a:sym typeface="Hanken Grotesk"/>
              </a:rPr>
            </a:br>
            <a:r>
              <a:rPr lang="en" sz="1200">
                <a:solidFill>
                  <a:schemeClr val="dk1"/>
                </a:solidFill>
                <a:latin typeface="Hanken Grotesk"/>
                <a:ea typeface="Hanken Grotesk"/>
                <a:cs typeface="Hanken Grotesk"/>
                <a:sym typeface="Hanken Grotesk"/>
              </a:rPr>
              <a:t> </a:t>
            </a:r>
            <a:r>
              <a:rPr lang="en" sz="1200" b="1">
                <a:solidFill>
                  <a:schemeClr val="dk1"/>
                </a:solidFill>
                <a:latin typeface="Hanken Grotesk"/>
                <a:ea typeface="Hanken Grotesk"/>
                <a:cs typeface="Hanken Grotesk"/>
                <a:sym typeface="Hanken Grotesk"/>
              </a:rPr>
              <a:t>Y = β₀ + β₁X₁ + β₂X₂ + …</a:t>
            </a:r>
            <a:endParaRPr sz="1200" b="1">
              <a:solidFill>
                <a:schemeClr val="dk1"/>
              </a:solidFill>
              <a:latin typeface="Hanken Grotesk"/>
              <a:ea typeface="Hanken Grotesk"/>
              <a:cs typeface="Hanken Grotesk"/>
              <a:sym typeface="Hanken Grotes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73"/>
          <p:cNvSpPr/>
          <p:nvPr/>
        </p:nvSpPr>
        <p:spPr>
          <a:xfrm>
            <a:off x="7857375" y="236200"/>
            <a:ext cx="1048200" cy="1057500"/>
          </a:xfrm>
          <a:prstGeom prst="ellipse">
            <a:avLst/>
          </a:prstGeom>
          <a:solidFill>
            <a:srgbClr val="246A73"/>
          </a:solidFill>
          <a:ln w="4750" cap="flat" cmpd="sng">
            <a:solidFill>
              <a:srgbClr val="246A7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sp>
        <p:nvSpPr>
          <p:cNvPr id="816" name="Google Shape;816;p73"/>
          <p:cNvSpPr/>
          <p:nvPr/>
        </p:nvSpPr>
        <p:spPr>
          <a:xfrm>
            <a:off x="500175" y="841700"/>
            <a:ext cx="5383500" cy="3977700"/>
          </a:xfrm>
          <a:prstGeom prst="rect">
            <a:avLst/>
          </a:prstGeom>
          <a:solidFill>
            <a:srgbClr val="44168B"/>
          </a:solidFill>
          <a:ln w="11500" cap="flat" cmpd="sng">
            <a:solidFill>
              <a:schemeClr val="dk2"/>
            </a:solidFill>
            <a:prstDash val="solid"/>
            <a:round/>
            <a:headEnd type="none" w="sm" len="sm"/>
            <a:tailEnd type="none" w="sm" len="sm"/>
          </a:ln>
        </p:spPr>
        <p:txBody>
          <a:bodyPr spcFirstLastPara="1" wrap="square" lIns="110350" tIns="110350" rIns="110350" bIns="110350" anchor="ctr" anchorCtr="0">
            <a:noAutofit/>
          </a:bodyPr>
          <a:lstStyle/>
          <a:p>
            <a:pPr marL="0" lvl="0" indent="0" algn="ctr" rtl="0">
              <a:spcBef>
                <a:spcPts val="0"/>
              </a:spcBef>
              <a:spcAft>
                <a:spcPts val="0"/>
              </a:spcAft>
              <a:buNone/>
            </a:pPr>
            <a:endParaRPr sz="1689">
              <a:latin typeface="Hanken Grotesk"/>
              <a:ea typeface="Hanken Grotesk"/>
              <a:cs typeface="Hanken Grotesk"/>
              <a:sym typeface="Hanken Grotesk"/>
            </a:endParaRPr>
          </a:p>
        </p:txBody>
      </p:sp>
      <p:sp>
        <p:nvSpPr>
          <p:cNvPr id="817" name="Google Shape;817;p73"/>
          <p:cNvSpPr txBox="1"/>
          <p:nvPr/>
        </p:nvSpPr>
        <p:spPr>
          <a:xfrm>
            <a:off x="400975" y="166850"/>
            <a:ext cx="5383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Hanken Grotesk"/>
                <a:ea typeface="Hanken Grotesk"/>
                <a:cs typeface="Hanken Grotesk"/>
                <a:sym typeface="Hanken Grotesk"/>
              </a:rPr>
              <a:t>Performance Evaluation</a:t>
            </a:r>
            <a:endParaRPr sz="3000" b="1">
              <a:solidFill>
                <a:schemeClr val="dk1"/>
              </a:solidFill>
              <a:latin typeface="Hanken Grotesk"/>
              <a:ea typeface="Hanken Grotesk"/>
              <a:cs typeface="Hanken Grotesk"/>
              <a:sym typeface="Hanken Grotesk"/>
            </a:endParaRPr>
          </a:p>
        </p:txBody>
      </p:sp>
      <p:sp>
        <p:nvSpPr>
          <p:cNvPr id="818" name="Google Shape;818;p73"/>
          <p:cNvSpPr txBox="1"/>
          <p:nvPr/>
        </p:nvSpPr>
        <p:spPr>
          <a:xfrm>
            <a:off x="6182100" y="885900"/>
            <a:ext cx="2651400" cy="167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Clr>
                <a:schemeClr val="dk1"/>
              </a:buClr>
              <a:buSzPts val="1100"/>
              <a:buFont typeface="Arial"/>
              <a:buNone/>
            </a:pPr>
            <a:r>
              <a:rPr lang="en" sz="1500" b="1">
                <a:solidFill>
                  <a:schemeClr val="dk1"/>
                </a:solidFill>
                <a:latin typeface="Hanken Grotesk"/>
                <a:ea typeface="Hanken Grotesk"/>
                <a:cs typeface="Hanken Grotesk"/>
                <a:sym typeface="Hanken Grotesk"/>
              </a:rPr>
              <a:t> Random Forest:</a:t>
            </a:r>
            <a:endParaRPr sz="1500" b="1">
              <a:solidFill>
                <a:schemeClr val="dk1"/>
              </a:solidFill>
              <a:latin typeface="Hanken Grotesk"/>
              <a:ea typeface="Hanken Grotesk"/>
              <a:cs typeface="Hanken Grotesk"/>
              <a:sym typeface="Hanken Grotesk"/>
            </a:endParaRPr>
          </a:p>
          <a:p>
            <a:pPr marL="0" lvl="0" indent="0" algn="l" rtl="0">
              <a:lnSpc>
                <a:spcPct val="115000"/>
              </a:lnSpc>
              <a:spcBef>
                <a:spcPts val="800"/>
              </a:spcBef>
              <a:spcAft>
                <a:spcPts val="0"/>
              </a:spcAft>
              <a:buClr>
                <a:schemeClr val="dk1"/>
              </a:buClr>
              <a:buSzPts val="1100"/>
              <a:buFont typeface="Arial"/>
              <a:buNone/>
            </a:pPr>
            <a:r>
              <a:rPr lang="en" sz="900">
                <a:solidFill>
                  <a:schemeClr val="dk1"/>
                </a:solidFill>
                <a:latin typeface="Hanken Grotesk"/>
                <a:ea typeface="Hanken Grotesk"/>
                <a:cs typeface="Hanken Grotesk"/>
                <a:sym typeface="Hanken Grotesk"/>
              </a:rPr>
              <a:t>•  </a:t>
            </a:r>
            <a:r>
              <a:rPr lang="en" sz="1200">
                <a:solidFill>
                  <a:schemeClr val="dk1"/>
                </a:solidFill>
                <a:latin typeface="Hanken Grotesk"/>
                <a:ea typeface="Hanken Grotesk"/>
                <a:cs typeface="Hanken Grotesk"/>
                <a:sym typeface="Hanken Grotesk"/>
              </a:rPr>
              <a:t>Lowest MSE</a:t>
            </a:r>
            <a:endParaRPr sz="1200">
              <a:solidFill>
                <a:schemeClr val="dk1"/>
              </a:solidFill>
              <a:latin typeface="Hanken Grotesk"/>
              <a:ea typeface="Hanken Grotesk"/>
              <a:cs typeface="Hanken Grotesk"/>
              <a:sym typeface="Hanken Grotesk"/>
            </a:endParaRPr>
          </a:p>
          <a:p>
            <a:pPr marL="0" lvl="0" indent="0" algn="l" rtl="0">
              <a:lnSpc>
                <a:spcPct val="115000"/>
              </a:lnSpc>
              <a:spcBef>
                <a:spcPts val="800"/>
              </a:spcBef>
              <a:spcAft>
                <a:spcPts val="0"/>
              </a:spcAft>
              <a:buNone/>
            </a:pPr>
            <a:r>
              <a:rPr lang="en" sz="1200">
                <a:solidFill>
                  <a:schemeClr val="dk1"/>
                </a:solidFill>
                <a:latin typeface="Hanken Grotesk"/>
                <a:ea typeface="Hanken Grotesk"/>
                <a:cs typeface="Hanken Grotesk"/>
                <a:sym typeface="Hanken Grotesk"/>
              </a:rPr>
              <a:t>•  Highest R²</a:t>
            </a:r>
            <a:endParaRPr sz="1200">
              <a:solidFill>
                <a:schemeClr val="dk1"/>
              </a:solidFill>
              <a:latin typeface="Hanken Grotesk"/>
              <a:ea typeface="Hanken Grotesk"/>
              <a:cs typeface="Hanken Grotesk"/>
              <a:sym typeface="Hanken Grotesk"/>
            </a:endParaRPr>
          </a:p>
          <a:p>
            <a:pPr marL="0" lvl="0" indent="0" algn="l" rtl="0">
              <a:lnSpc>
                <a:spcPct val="115000"/>
              </a:lnSpc>
              <a:spcBef>
                <a:spcPts val="800"/>
              </a:spcBef>
              <a:spcAft>
                <a:spcPts val="0"/>
              </a:spcAft>
              <a:buNone/>
            </a:pPr>
            <a:r>
              <a:rPr lang="en" sz="1200">
                <a:solidFill>
                  <a:schemeClr val="dk1"/>
                </a:solidFill>
                <a:latin typeface="Hanken Grotesk"/>
                <a:ea typeface="Hanken Grotesk"/>
                <a:cs typeface="Hanken Grotesk"/>
                <a:sym typeface="Hanken Grotesk"/>
              </a:rPr>
              <a:t>•  Best performer</a:t>
            </a:r>
            <a:endParaRPr sz="1200">
              <a:solidFill>
                <a:schemeClr val="dk1"/>
              </a:solidFill>
              <a:latin typeface="Hanken Grotesk"/>
              <a:ea typeface="Hanken Grotesk"/>
              <a:cs typeface="Hanken Grotesk"/>
              <a:sym typeface="Hanken Grotesk"/>
            </a:endParaRPr>
          </a:p>
          <a:p>
            <a:pPr marL="0" lvl="0" indent="0" algn="l" rtl="0">
              <a:lnSpc>
                <a:spcPct val="115000"/>
              </a:lnSpc>
              <a:spcBef>
                <a:spcPts val="800"/>
              </a:spcBef>
              <a:spcAft>
                <a:spcPts val="0"/>
              </a:spcAft>
              <a:buNone/>
            </a:pPr>
            <a:endParaRPr sz="800">
              <a:solidFill>
                <a:schemeClr val="dk1"/>
              </a:solidFill>
            </a:endParaRPr>
          </a:p>
          <a:p>
            <a:pPr marL="0" lvl="0" indent="0" algn="l" rtl="0">
              <a:spcBef>
                <a:spcPts val="0"/>
              </a:spcBef>
              <a:spcAft>
                <a:spcPts val="0"/>
              </a:spcAft>
              <a:buNone/>
            </a:pPr>
            <a:endParaRPr sz="100">
              <a:solidFill>
                <a:schemeClr val="dk1"/>
              </a:solidFill>
              <a:latin typeface="Hanken Grotesk"/>
              <a:ea typeface="Hanken Grotesk"/>
              <a:cs typeface="Hanken Grotesk"/>
              <a:sym typeface="Hanken Grotesk"/>
            </a:endParaRPr>
          </a:p>
        </p:txBody>
      </p:sp>
      <p:sp>
        <p:nvSpPr>
          <p:cNvPr id="819" name="Google Shape;819;p73"/>
          <p:cNvSpPr txBox="1"/>
          <p:nvPr/>
        </p:nvSpPr>
        <p:spPr>
          <a:xfrm>
            <a:off x="6266525" y="3202375"/>
            <a:ext cx="1823100" cy="149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Hanken Grotesk"/>
                <a:ea typeface="Hanken Grotesk"/>
                <a:cs typeface="Hanken Grotesk"/>
                <a:sym typeface="Hanken Grotesk"/>
              </a:rPr>
              <a:t>GAM &amp; LM:</a:t>
            </a:r>
            <a:endParaRPr sz="1500" b="1">
              <a:solidFill>
                <a:schemeClr val="dk1"/>
              </a:solidFill>
              <a:latin typeface="Hanken Grotesk"/>
              <a:ea typeface="Hanken Grotesk"/>
              <a:cs typeface="Hanken Grotesk"/>
              <a:sym typeface="Hanken Grotesk"/>
            </a:endParaRPr>
          </a:p>
          <a:p>
            <a:pPr marL="0" lvl="0" indent="0" algn="l" rtl="0">
              <a:lnSpc>
                <a:spcPct val="115000"/>
              </a:lnSpc>
              <a:spcBef>
                <a:spcPts val="800"/>
              </a:spcBef>
              <a:spcAft>
                <a:spcPts val="0"/>
              </a:spcAft>
              <a:buNone/>
            </a:pPr>
            <a:r>
              <a:rPr lang="en" sz="1200">
                <a:solidFill>
                  <a:schemeClr val="dk1"/>
                </a:solidFill>
                <a:latin typeface="Hanken Grotesk"/>
                <a:ea typeface="Hanken Grotesk"/>
                <a:cs typeface="Hanken Grotesk"/>
                <a:sym typeface="Hanken Grotesk"/>
              </a:rPr>
              <a:t>•  Higher error</a:t>
            </a:r>
            <a:endParaRPr sz="1200">
              <a:solidFill>
                <a:schemeClr val="dk1"/>
              </a:solidFill>
              <a:latin typeface="Hanken Grotesk"/>
              <a:ea typeface="Hanken Grotesk"/>
              <a:cs typeface="Hanken Grotesk"/>
              <a:sym typeface="Hanken Grotesk"/>
            </a:endParaRPr>
          </a:p>
          <a:p>
            <a:pPr marL="0" lvl="0" indent="0" algn="l" rtl="0">
              <a:lnSpc>
                <a:spcPct val="115000"/>
              </a:lnSpc>
              <a:spcBef>
                <a:spcPts val="800"/>
              </a:spcBef>
              <a:spcAft>
                <a:spcPts val="0"/>
              </a:spcAft>
              <a:buNone/>
            </a:pPr>
            <a:r>
              <a:rPr lang="en" sz="1200">
                <a:solidFill>
                  <a:schemeClr val="dk1"/>
                </a:solidFill>
                <a:latin typeface="Hanken Grotesk"/>
                <a:ea typeface="Hanken Grotesk"/>
                <a:cs typeface="Hanken Grotesk"/>
                <a:sym typeface="Hanken Grotesk"/>
              </a:rPr>
              <a:t>•  Lower R²</a:t>
            </a:r>
            <a:endParaRPr sz="1200">
              <a:solidFill>
                <a:schemeClr val="dk1"/>
              </a:solidFill>
              <a:latin typeface="Hanken Grotesk"/>
              <a:ea typeface="Hanken Grotesk"/>
              <a:cs typeface="Hanken Grotesk"/>
              <a:sym typeface="Hanken Grotesk"/>
            </a:endParaRPr>
          </a:p>
          <a:p>
            <a:pPr marL="0" lvl="0" indent="0" algn="l" rtl="0">
              <a:lnSpc>
                <a:spcPct val="115000"/>
              </a:lnSpc>
              <a:spcBef>
                <a:spcPts val="80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820" name="Google Shape;820;p73"/>
          <p:cNvSpPr txBox="1"/>
          <p:nvPr/>
        </p:nvSpPr>
        <p:spPr>
          <a:xfrm>
            <a:off x="6266525" y="2361125"/>
            <a:ext cx="2177100" cy="70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Hanken Grotesk"/>
                <a:ea typeface="Hanken Grotesk"/>
                <a:cs typeface="Hanken Grotesk"/>
                <a:sym typeface="Hanken Grotesk"/>
              </a:rPr>
              <a:t>SVM:</a:t>
            </a:r>
            <a:endParaRPr sz="1500" b="1">
              <a:solidFill>
                <a:schemeClr val="dk1"/>
              </a:solidFill>
              <a:latin typeface="Hanken Grotesk"/>
              <a:ea typeface="Hanken Grotesk"/>
              <a:cs typeface="Hanken Grotesk"/>
              <a:sym typeface="Hanken Grotesk"/>
            </a:endParaRPr>
          </a:p>
          <a:p>
            <a:pPr marL="0" lvl="0" indent="0" algn="l" rtl="0">
              <a:lnSpc>
                <a:spcPct val="115000"/>
              </a:lnSpc>
              <a:spcBef>
                <a:spcPts val="800"/>
              </a:spcBef>
              <a:spcAft>
                <a:spcPts val="0"/>
              </a:spcAft>
              <a:buNone/>
            </a:pPr>
            <a:r>
              <a:rPr lang="en" sz="1200">
                <a:solidFill>
                  <a:schemeClr val="dk1"/>
                </a:solidFill>
                <a:latin typeface="Hanken Grotesk"/>
                <a:ea typeface="Hanken Grotesk"/>
                <a:cs typeface="Hanken Grotesk"/>
                <a:sym typeface="Hanken Grotesk"/>
              </a:rPr>
              <a:t>•  Better performer</a:t>
            </a:r>
            <a:endParaRPr sz="1200" b="1">
              <a:solidFill>
                <a:schemeClr val="dk1"/>
              </a:solidFill>
              <a:latin typeface="Calibri"/>
              <a:ea typeface="Calibri"/>
              <a:cs typeface="Calibri"/>
              <a:sym typeface="Calibri"/>
            </a:endParaRPr>
          </a:p>
        </p:txBody>
      </p:sp>
      <p:pic>
        <p:nvPicPr>
          <p:cNvPr id="821" name="Google Shape;821;p73"/>
          <p:cNvPicPr preferRelativeResize="0"/>
          <p:nvPr/>
        </p:nvPicPr>
        <p:blipFill rotWithShape="1">
          <a:blip r:embed="rId3">
            <a:alphaModFix/>
          </a:blip>
          <a:srcRect t="12949" b="12412"/>
          <a:stretch/>
        </p:blipFill>
        <p:spPr>
          <a:xfrm>
            <a:off x="682126" y="970175"/>
            <a:ext cx="5019600" cy="3688700"/>
          </a:xfrm>
          <a:prstGeom prst="rect">
            <a:avLst/>
          </a:prstGeom>
          <a:noFill/>
          <a:ln>
            <a:noFill/>
          </a:ln>
        </p:spPr>
      </p:pic>
      <p:pic>
        <p:nvPicPr>
          <p:cNvPr id="822" name="Google Shape;822;p73" title="ChatGPT Image 2025年12月8日 19_36_21.png"/>
          <p:cNvPicPr preferRelativeResize="0"/>
          <p:nvPr/>
        </p:nvPicPr>
        <p:blipFill rotWithShape="1">
          <a:blip r:embed="rId4">
            <a:alphaModFix/>
          </a:blip>
          <a:srcRect t="52840" r="47905" b="18419"/>
          <a:stretch/>
        </p:blipFill>
        <p:spPr>
          <a:xfrm>
            <a:off x="7751925" y="282974"/>
            <a:ext cx="1221225" cy="1010577"/>
          </a:xfrm>
          <a:prstGeom prst="rect">
            <a:avLst/>
          </a:prstGeom>
          <a:noFill/>
          <a:ln>
            <a:noFill/>
          </a:ln>
        </p:spPr>
      </p:pic>
      <p:pic>
        <p:nvPicPr>
          <p:cNvPr id="823" name="Google Shape;823;p73" title="ChatGPT Image 2025年12月8日 19_36_21.png"/>
          <p:cNvPicPr preferRelativeResize="0"/>
          <p:nvPr/>
        </p:nvPicPr>
        <p:blipFill rotWithShape="1">
          <a:blip r:embed="rId4">
            <a:alphaModFix/>
          </a:blip>
          <a:srcRect l="50564" t="50572" r="4469" b="19621"/>
          <a:stretch/>
        </p:blipFill>
        <p:spPr>
          <a:xfrm>
            <a:off x="7822774" y="1359450"/>
            <a:ext cx="1016374" cy="1010577"/>
          </a:xfrm>
          <a:prstGeom prst="rect">
            <a:avLst/>
          </a:prstGeom>
          <a:noFill/>
          <a:ln>
            <a:noFill/>
          </a:ln>
        </p:spPr>
      </p:pic>
      <p:pic>
        <p:nvPicPr>
          <p:cNvPr id="824" name="Google Shape;824;p73" title="ChatGPT Image 2025年12月8日 19_36_21.png"/>
          <p:cNvPicPr preferRelativeResize="0"/>
          <p:nvPr/>
        </p:nvPicPr>
        <p:blipFill rotWithShape="1">
          <a:blip r:embed="rId4">
            <a:alphaModFix/>
          </a:blip>
          <a:srcRect l="5258" t="16990" r="52538" b="54695"/>
          <a:stretch/>
        </p:blipFill>
        <p:spPr>
          <a:xfrm>
            <a:off x="7854350" y="2510975"/>
            <a:ext cx="971730" cy="977798"/>
          </a:xfrm>
          <a:prstGeom prst="rect">
            <a:avLst/>
          </a:prstGeom>
          <a:noFill/>
          <a:ln>
            <a:noFill/>
          </a:ln>
        </p:spPr>
      </p:pic>
      <p:pic>
        <p:nvPicPr>
          <p:cNvPr id="825" name="Google Shape;825;p73" title="ChatGPT Image 2025年12月8日 19_36_21.png"/>
          <p:cNvPicPr preferRelativeResize="0"/>
          <p:nvPr/>
        </p:nvPicPr>
        <p:blipFill rotWithShape="1">
          <a:blip r:embed="rId4">
            <a:alphaModFix/>
          </a:blip>
          <a:srcRect l="50563" t="16998" r="4338" b="54078"/>
          <a:stretch/>
        </p:blipFill>
        <p:spPr>
          <a:xfrm>
            <a:off x="7854350" y="3681075"/>
            <a:ext cx="1016374" cy="9777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74"/>
          <p:cNvSpPr/>
          <p:nvPr/>
        </p:nvSpPr>
        <p:spPr>
          <a:xfrm>
            <a:off x="500175" y="841700"/>
            <a:ext cx="5383500" cy="3977700"/>
          </a:xfrm>
          <a:prstGeom prst="rect">
            <a:avLst/>
          </a:prstGeom>
          <a:solidFill>
            <a:srgbClr val="246A73"/>
          </a:solidFill>
          <a:ln w="11500" cap="flat" cmpd="sng">
            <a:solidFill>
              <a:schemeClr val="dk2"/>
            </a:solidFill>
            <a:prstDash val="solid"/>
            <a:round/>
            <a:headEnd type="none" w="sm" len="sm"/>
            <a:tailEnd type="none" w="sm" len="sm"/>
          </a:ln>
        </p:spPr>
        <p:txBody>
          <a:bodyPr spcFirstLastPara="1" wrap="square" lIns="110350" tIns="110350" rIns="110350" bIns="110350" anchor="ctr" anchorCtr="0">
            <a:noAutofit/>
          </a:bodyPr>
          <a:lstStyle/>
          <a:p>
            <a:pPr marL="0" lvl="0" indent="0" algn="ctr" rtl="0">
              <a:spcBef>
                <a:spcPts val="0"/>
              </a:spcBef>
              <a:spcAft>
                <a:spcPts val="0"/>
              </a:spcAft>
              <a:buNone/>
            </a:pPr>
            <a:endParaRPr sz="1689">
              <a:latin typeface="Hanken Grotesk"/>
              <a:ea typeface="Hanken Grotesk"/>
              <a:cs typeface="Hanken Grotesk"/>
              <a:sym typeface="Hanken Grotesk"/>
            </a:endParaRPr>
          </a:p>
        </p:txBody>
      </p:sp>
      <p:pic>
        <p:nvPicPr>
          <p:cNvPr id="831" name="Google Shape;831;p74" title="Residual Density Comparison .png"/>
          <p:cNvPicPr preferRelativeResize="0"/>
          <p:nvPr/>
        </p:nvPicPr>
        <p:blipFill>
          <a:blip r:embed="rId3">
            <a:alphaModFix/>
          </a:blip>
          <a:stretch>
            <a:fillRect/>
          </a:stretch>
        </p:blipFill>
        <p:spPr>
          <a:xfrm>
            <a:off x="673225" y="986662"/>
            <a:ext cx="5037399" cy="3687776"/>
          </a:xfrm>
          <a:prstGeom prst="rect">
            <a:avLst/>
          </a:prstGeom>
          <a:noFill/>
          <a:ln>
            <a:noFill/>
          </a:ln>
        </p:spPr>
      </p:pic>
      <p:sp>
        <p:nvSpPr>
          <p:cNvPr id="832" name="Google Shape;832;p74"/>
          <p:cNvSpPr txBox="1"/>
          <p:nvPr/>
        </p:nvSpPr>
        <p:spPr>
          <a:xfrm>
            <a:off x="400975" y="166850"/>
            <a:ext cx="5383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Hanken Grotesk"/>
                <a:ea typeface="Hanken Grotesk"/>
                <a:cs typeface="Hanken Grotesk"/>
                <a:sym typeface="Hanken Grotesk"/>
              </a:rPr>
              <a:t>Performance Evaluation</a:t>
            </a:r>
            <a:endParaRPr sz="3000" b="1">
              <a:solidFill>
                <a:schemeClr val="dk1"/>
              </a:solidFill>
              <a:latin typeface="Hanken Grotesk"/>
              <a:ea typeface="Hanken Grotesk"/>
              <a:cs typeface="Hanken Grotesk"/>
              <a:sym typeface="Hanken Grotesk"/>
            </a:endParaRPr>
          </a:p>
        </p:txBody>
      </p:sp>
      <p:sp>
        <p:nvSpPr>
          <p:cNvPr id="833" name="Google Shape;833;p74"/>
          <p:cNvSpPr txBox="1"/>
          <p:nvPr/>
        </p:nvSpPr>
        <p:spPr>
          <a:xfrm>
            <a:off x="6139850" y="1387225"/>
            <a:ext cx="2597400" cy="737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None/>
            </a:pPr>
            <a:r>
              <a:rPr lang="en" sz="1500" b="1">
                <a:solidFill>
                  <a:schemeClr val="dk1"/>
                </a:solidFill>
                <a:latin typeface="Hanken Grotesk"/>
                <a:ea typeface="Hanken Grotesk"/>
                <a:cs typeface="Hanken Grotesk"/>
                <a:sym typeface="Hanken Grotesk"/>
              </a:rPr>
              <a:t>Random Forest:</a:t>
            </a:r>
            <a:endParaRPr sz="1500" b="1">
              <a:solidFill>
                <a:schemeClr val="dk1"/>
              </a:solidFill>
              <a:latin typeface="Hanken Grotesk"/>
              <a:ea typeface="Hanken Grotesk"/>
              <a:cs typeface="Hanken Grotesk"/>
              <a:sym typeface="Hanken Grotesk"/>
            </a:endParaRPr>
          </a:p>
          <a:p>
            <a:pPr marL="0" lvl="0" indent="0" algn="l" rtl="0">
              <a:lnSpc>
                <a:spcPct val="115000"/>
              </a:lnSpc>
              <a:spcBef>
                <a:spcPts val="800"/>
              </a:spcBef>
              <a:spcAft>
                <a:spcPts val="0"/>
              </a:spcAft>
              <a:buNone/>
            </a:pPr>
            <a:r>
              <a:rPr lang="en" sz="1200">
                <a:solidFill>
                  <a:schemeClr val="dk1"/>
                </a:solidFill>
                <a:latin typeface="Hanken Grotesk"/>
                <a:ea typeface="Hanken Grotesk"/>
                <a:cs typeface="Hanken Grotesk"/>
                <a:sym typeface="Hanken Grotesk"/>
              </a:rPr>
              <a:t>•  Most concentrated residues</a:t>
            </a:r>
            <a:endParaRPr sz="100">
              <a:solidFill>
                <a:schemeClr val="dk1"/>
              </a:solidFill>
              <a:latin typeface="Hanken Grotesk"/>
              <a:ea typeface="Hanken Grotesk"/>
              <a:cs typeface="Hanken Grotesk"/>
              <a:sym typeface="Hanken Grotesk"/>
            </a:endParaRPr>
          </a:p>
        </p:txBody>
      </p:sp>
      <p:sp>
        <p:nvSpPr>
          <p:cNvPr id="834" name="Google Shape;834;p74"/>
          <p:cNvSpPr/>
          <p:nvPr/>
        </p:nvSpPr>
        <p:spPr>
          <a:xfrm>
            <a:off x="7857375" y="236200"/>
            <a:ext cx="1048200" cy="1057500"/>
          </a:xfrm>
          <a:prstGeom prst="ellipse">
            <a:avLst/>
          </a:prstGeom>
          <a:solidFill>
            <a:srgbClr val="246A73"/>
          </a:solidFill>
          <a:ln w="4750" cap="flat" cmpd="sng">
            <a:solidFill>
              <a:srgbClr val="246A7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pic>
        <p:nvPicPr>
          <p:cNvPr id="835" name="Google Shape;835;p74" title="ChatGPT Image 2025年12月8日 19_36_21.png"/>
          <p:cNvPicPr preferRelativeResize="0"/>
          <p:nvPr/>
        </p:nvPicPr>
        <p:blipFill rotWithShape="1">
          <a:blip r:embed="rId4">
            <a:alphaModFix/>
          </a:blip>
          <a:srcRect t="52840" r="47905" b="18419"/>
          <a:stretch/>
        </p:blipFill>
        <p:spPr>
          <a:xfrm>
            <a:off x="7751925" y="282974"/>
            <a:ext cx="1221225" cy="10105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5"/>
          <p:cNvSpPr/>
          <p:nvPr/>
        </p:nvSpPr>
        <p:spPr>
          <a:xfrm>
            <a:off x="6220300" y="179700"/>
            <a:ext cx="2656800" cy="4784100"/>
          </a:xfrm>
          <a:prstGeom prst="rect">
            <a:avLst/>
          </a:prstGeom>
          <a:solidFill>
            <a:srgbClr val="246A73"/>
          </a:solidFill>
          <a:ln w="11500" cap="flat" cmpd="sng">
            <a:solidFill>
              <a:schemeClr val="dk2"/>
            </a:solidFill>
            <a:prstDash val="solid"/>
            <a:round/>
            <a:headEnd type="none" w="sm" len="sm"/>
            <a:tailEnd type="none" w="sm" len="sm"/>
          </a:ln>
        </p:spPr>
        <p:txBody>
          <a:bodyPr spcFirstLastPara="1" wrap="square" lIns="110350" tIns="110350" rIns="110350" bIns="110350" anchor="ctr" anchorCtr="0">
            <a:noAutofit/>
          </a:bodyPr>
          <a:lstStyle/>
          <a:p>
            <a:pPr marL="0" lvl="0" indent="0" algn="ctr" rtl="0">
              <a:spcBef>
                <a:spcPts val="0"/>
              </a:spcBef>
              <a:spcAft>
                <a:spcPts val="0"/>
              </a:spcAft>
              <a:buNone/>
            </a:pPr>
            <a:endParaRPr sz="1689">
              <a:latin typeface="Hanken Grotesk"/>
              <a:ea typeface="Hanken Grotesk"/>
              <a:cs typeface="Hanken Grotesk"/>
              <a:sym typeface="Hanken Grotesk"/>
            </a:endParaRPr>
          </a:p>
        </p:txBody>
      </p:sp>
      <p:sp>
        <p:nvSpPr>
          <p:cNvPr id="841" name="Google Shape;841;p75"/>
          <p:cNvSpPr txBox="1">
            <a:spLocks noGrp="1"/>
          </p:cNvSpPr>
          <p:nvPr>
            <p:ph type="subTitle" idx="1"/>
          </p:nvPr>
        </p:nvSpPr>
        <p:spPr>
          <a:xfrm>
            <a:off x="594025" y="184700"/>
            <a:ext cx="3696300" cy="53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t>AI Generator Recipe</a:t>
            </a:r>
            <a:endParaRPr sz="3000"/>
          </a:p>
        </p:txBody>
      </p:sp>
      <p:sp>
        <p:nvSpPr>
          <p:cNvPr id="842" name="Google Shape;842;p75"/>
          <p:cNvSpPr txBox="1"/>
          <p:nvPr/>
        </p:nvSpPr>
        <p:spPr>
          <a:xfrm>
            <a:off x="448425" y="1759100"/>
            <a:ext cx="4281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solidFill>
                <a:schemeClr val="dk1"/>
              </a:solidFill>
              <a:latin typeface="Hanken Grotesk"/>
              <a:ea typeface="Hanken Grotesk"/>
              <a:cs typeface="Hanken Grotesk"/>
              <a:sym typeface="Hanken Grotesk"/>
            </a:endParaRPr>
          </a:p>
        </p:txBody>
      </p:sp>
      <p:pic>
        <p:nvPicPr>
          <p:cNvPr id="843" name="Google Shape;843;p75"/>
          <p:cNvPicPr preferRelativeResize="0"/>
          <p:nvPr/>
        </p:nvPicPr>
        <p:blipFill>
          <a:blip r:embed="rId3">
            <a:alphaModFix/>
          </a:blip>
          <a:stretch>
            <a:fillRect/>
          </a:stretch>
        </p:blipFill>
        <p:spPr>
          <a:xfrm>
            <a:off x="6334649" y="302650"/>
            <a:ext cx="2428101" cy="4528225"/>
          </a:xfrm>
          <a:prstGeom prst="rect">
            <a:avLst/>
          </a:prstGeom>
          <a:noFill/>
          <a:ln>
            <a:noFill/>
          </a:ln>
        </p:spPr>
      </p:pic>
      <p:sp>
        <p:nvSpPr>
          <p:cNvPr id="844" name="Google Shape;844;p75"/>
          <p:cNvSpPr txBox="1"/>
          <p:nvPr/>
        </p:nvSpPr>
        <p:spPr>
          <a:xfrm>
            <a:off x="516400" y="718400"/>
            <a:ext cx="5703900" cy="4091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800"/>
              </a:spcBef>
              <a:spcAft>
                <a:spcPts val="0"/>
              </a:spcAft>
              <a:buNone/>
            </a:pPr>
            <a:r>
              <a:rPr lang="en" sz="1200" b="1">
                <a:solidFill>
                  <a:schemeClr val="dk1"/>
                </a:solidFill>
                <a:latin typeface="Hanken Grotesk"/>
                <a:ea typeface="Hanken Grotesk"/>
                <a:cs typeface="Hanken Grotesk"/>
                <a:sym typeface="Hanken Grotesk"/>
              </a:rPr>
              <a:t>AI Recipe Generator — Core Idea</a:t>
            </a:r>
            <a:endParaRPr sz="1200" b="1">
              <a:solidFill>
                <a:schemeClr val="dk1"/>
              </a:solidFill>
              <a:latin typeface="Hanken Grotesk"/>
              <a:ea typeface="Hanken Grotesk"/>
              <a:cs typeface="Hanken Grotesk"/>
              <a:sym typeface="Hanken Grotesk"/>
            </a:endParaRPr>
          </a:p>
          <a:p>
            <a:pPr marL="0" lvl="0" indent="0" algn="l"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Uses </a:t>
            </a:r>
            <a:r>
              <a:rPr lang="en" sz="1200" i="1">
                <a:solidFill>
                  <a:schemeClr val="dk1"/>
                </a:solidFill>
                <a:latin typeface="Hanken Grotesk"/>
                <a:ea typeface="Hanken Grotesk"/>
                <a:cs typeface="Hanken Grotesk"/>
                <a:sym typeface="Hanken Grotesk"/>
              </a:rPr>
              <a:t>text-generation </a:t>
            </a:r>
            <a:r>
              <a:rPr lang="en" sz="1200" b="1">
                <a:solidFill>
                  <a:schemeClr val="dk1"/>
                </a:solidFill>
                <a:latin typeface="Hanken Grotesk"/>
                <a:ea typeface="Hanken Grotesk"/>
                <a:cs typeface="Hanken Grotesk"/>
                <a:sym typeface="Hanken Grotesk"/>
              </a:rPr>
              <a:t>AI models</a:t>
            </a:r>
            <a:r>
              <a:rPr lang="en" sz="1200">
                <a:solidFill>
                  <a:schemeClr val="dk1"/>
                </a:solidFill>
                <a:latin typeface="Hanken Grotesk"/>
                <a:ea typeface="Hanken Grotesk"/>
                <a:cs typeface="Hanken Grotesk"/>
                <a:sym typeface="Hanken Grotesk"/>
              </a:rPr>
              <a:t> to recommend movie “recipes” based on investment goals, optimization strategy, and creativity settings.</a:t>
            </a:r>
            <a:endParaRPr sz="1200">
              <a:solidFill>
                <a:schemeClr val="dk1"/>
              </a:solidFill>
              <a:latin typeface="Hanken Grotesk"/>
              <a:ea typeface="Hanken Grotesk"/>
              <a:cs typeface="Hanken Grotesk"/>
              <a:sym typeface="Hanken Grotesk"/>
            </a:endParaRPr>
          </a:p>
          <a:p>
            <a:pPr marL="0" lvl="0" indent="0" algn="l" rtl="0">
              <a:lnSpc>
                <a:spcPct val="100000"/>
              </a:lnSpc>
              <a:spcBef>
                <a:spcPts val="0"/>
              </a:spcBef>
              <a:spcAft>
                <a:spcPts val="0"/>
              </a:spcAft>
              <a:buNone/>
            </a:pPr>
            <a:endParaRPr sz="1200">
              <a:solidFill>
                <a:schemeClr val="dk1"/>
              </a:solidFill>
              <a:latin typeface="Hanken Grotesk"/>
              <a:ea typeface="Hanken Grotesk"/>
              <a:cs typeface="Hanken Grotesk"/>
              <a:sym typeface="Hanken Grotesk"/>
            </a:endParaRPr>
          </a:p>
          <a:p>
            <a:pPr marL="0" lvl="0" indent="0" algn="l" rtl="0">
              <a:lnSpc>
                <a:spcPct val="100000"/>
              </a:lnSpc>
              <a:spcBef>
                <a:spcPts val="0"/>
              </a:spcBef>
              <a:spcAft>
                <a:spcPts val="0"/>
              </a:spcAft>
              <a:buNone/>
            </a:pPr>
            <a:r>
              <a:rPr lang="en" sz="1200" b="1">
                <a:solidFill>
                  <a:schemeClr val="dk1"/>
                </a:solidFill>
                <a:latin typeface="Hanken Grotesk"/>
                <a:ea typeface="Hanken Grotesk"/>
                <a:cs typeface="Hanken Grotesk"/>
                <a:sym typeface="Hanken Grotesk"/>
              </a:rPr>
              <a:t>Model selection:</a:t>
            </a:r>
            <a:endParaRPr sz="1200" b="1">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latin typeface="Hanken Grotesk"/>
                <a:ea typeface="Hanken Grotesk"/>
                <a:cs typeface="Hanken Grotesk"/>
                <a:sym typeface="Hanken Grotesk"/>
              </a:rPr>
              <a:t>Transformer-based (GPT-style)</a:t>
            </a:r>
            <a:r>
              <a:rPr lang="en" sz="1200">
                <a:solidFill>
                  <a:schemeClr val="dk1"/>
                </a:solidFill>
                <a:latin typeface="Hanken Grotesk"/>
                <a:ea typeface="Hanken Grotesk"/>
                <a:cs typeface="Hanken Grotesk"/>
                <a:sym typeface="Hanken Grotesk"/>
              </a:rPr>
              <a:t> → best for creativity + coherent storyline suggestions</a:t>
            </a:r>
            <a:endParaRPr sz="1200">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latin typeface="Hanken Grotesk"/>
                <a:ea typeface="Hanken Grotesk"/>
                <a:cs typeface="Hanken Grotesk"/>
                <a:sym typeface="Hanken Grotesk"/>
              </a:rPr>
              <a:t>LSTM Sequential</a:t>
            </a:r>
            <a:r>
              <a:rPr lang="en" sz="1200">
                <a:solidFill>
                  <a:schemeClr val="dk1"/>
                </a:solidFill>
                <a:latin typeface="Hanken Grotesk"/>
                <a:ea typeface="Hanken Grotesk"/>
                <a:cs typeface="Hanken Grotesk"/>
                <a:sym typeface="Hanken Grotesk"/>
              </a:rPr>
              <a:t> → smoother sequential patterns, more conservative</a:t>
            </a:r>
            <a:endParaRPr sz="1200">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latin typeface="Hanken Grotesk"/>
                <a:ea typeface="Hanken Grotesk"/>
                <a:cs typeface="Hanken Grotesk"/>
                <a:sym typeface="Hanken Grotesk"/>
              </a:rPr>
              <a:t>Ensemble Learning</a:t>
            </a:r>
            <a:r>
              <a:rPr lang="en" sz="1200">
                <a:solidFill>
                  <a:schemeClr val="dk1"/>
                </a:solidFill>
                <a:latin typeface="Hanken Grotesk"/>
                <a:ea typeface="Hanken Grotesk"/>
                <a:cs typeface="Hanken Grotesk"/>
                <a:sym typeface="Hanken Grotesk"/>
              </a:rPr>
              <a:t> → blends multiple models for balanced output</a:t>
            </a:r>
            <a:endParaRPr sz="1200">
              <a:solidFill>
                <a:schemeClr val="dk1"/>
              </a:solidFill>
              <a:latin typeface="Hanken Grotesk"/>
              <a:ea typeface="Hanken Grotesk"/>
              <a:cs typeface="Hanken Grotesk"/>
              <a:sym typeface="Hanken Grotesk"/>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latin typeface="Hanken Grotesk"/>
                <a:ea typeface="Hanken Grotesk"/>
                <a:cs typeface="Hanken Grotesk"/>
                <a:sym typeface="Hanken Grotesk"/>
              </a:rPr>
              <a:t>Markov Chain Monte Carlo</a:t>
            </a:r>
            <a:r>
              <a:rPr lang="en" sz="1200">
                <a:solidFill>
                  <a:schemeClr val="dk1"/>
                </a:solidFill>
                <a:latin typeface="Hanken Grotesk"/>
                <a:ea typeface="Hanken Grotesk"/>
                <a:cs typeface="Hanken Grotesk"/>
                <a:sym typeface="Hanken Grotesk"/>
              </a:rPr>
              <a:t> → simple statistical pattern generator</a:t>
            </a:r>
            <a:endParaRPr sz="1200">
              <a:solidFill>
                <a:schemeClr val="dk1"/>
              </a:solidFill>
              <a:latin typeface="Hanken Grotesk"/>
              <a:ea typeface="Hanken Grotesk"/>
              <a:cs typeface="Hanken Grotesk"/>
              <a:sym typeface="Hanken Grotesk"/>
            </a:endParaRPr>
          </a:p>
          <a:p>
            <a:pPr marL="457200" lvl="0" indent="0" algn="l" rtl="0">
              <a:lnSpc>
                <a:spcPct val="100000"/>
              </a:lnSpc>
              <a:spcBef>
                <a:spcPts val="0"/>
              </a:spcBef>
              <a:spcAft>
                <a:spcPts val="0"/>
              </a:spcAft>
              <a:buNone/>
            </a:pPr>
            <a:endParaRPr sz="1200">
              <a:solidFill>
                <a:schemeClr val="dk1"/>
              </a:solidFill>
              <a:latin typeface="Hanken Grotesk"/>
              <a:ea typeface="Hanken Grotesk"/>
              <a:cs typeface="Hanken Grotesk"/>
              <a:sym typeface="Hanken Grotesk"/>
            </a:endParaRPr>
          </a:p>
          <a:p>
            <a:pPr marL="0" lvl="0" indent="0" algn="l" rtl="0">
              <a:lnSpc>
                <a:spcPct val="100000"/>
              </a:lnSpc>
              <a:spcBef>
                <a:spcPts val="0"/>
              </a:spcBef>
              <a:spcAft>
                <a:spcPts val="0"/>
              </a:spcAft>
              <a:buNone/>
            </a:pPr>
            <a:r>
              <a:rPr lang="en" sz="1200" b="1">
                <a:solidFill>
                  <a:schemeClr val="dk1"/>
                </a:solidFill>
                <a:latin typeface="Hanken Grotesk"/>
                <a:ea typeface="Hanken Grotesk"/>
                <a:cs typeface="Hanken Grotesk"/>
                <a:sym typeface="Hanken Grotesk"/>
              </a:rPr>
              <a:t>Generation temperature: </a:t>
            </a:r>
            <a:r>
              <a:rPr lang="en" sz="1200">
                <a:solidFill>
                  <a:schemeClr val="dk1"/>
                </a:solidFill>
                <a:latin typeface="Hanken Grotesk"/>
                <a:ea typeface="Hanken Grotesk"/>
                <a:cs typeface="Hanken Grotesk"/>
                <a:sym typeface="Hanken Grotesk"/>
              </a:rPr>
              <a:t>Controls how </a:t>
            </a:r>
            <a:r>
              <a:rPr lang="en" sz="1200" i="1">
                <a:solidFill>
                  <a:schemeClr val="dk1"/>
                </a:solidFill>
                <a:latin typeface="Hanken Grotesk"/>
                <a:ea typeface="Hanken Grotesk"/>
                <a:cs typeface="Hanken Grotesk"/>
                <a:sym typeface="Hanken Grotesk"/>
              </a:rPr>
              <a:t>creative or predictable</a:t>
            </a:r>
            <a:r>
              <a:rPr lang="en" sz="1200">
                <a:solidFill>
                  <a:schemeClr val="dk1"/>
                </a:solidFill>
                <a:latin typeface="Hanken Grotesk"/>
                <a:ea typeface="Hanken Grotesk"/>
                <a:cs typeface="Hanken Grotesk"/>
                <a:sym typeface="Hanken Grotesk"/>
              </a:rPr>
              <a:t> the model behaves</a:t>
            </a:r>
            <a:endParaRPr sz="1200">
              <a:solidFill>
                <a:schemeClr val="dk1"/>
              </a:solidFill>
              <a:latin typeface="Hanken Grotesk"/>
              <a:ea typeface="Hanken Grotesk"/>
              <a:cs typeface="Hanken Grotesk"/>
              <a:sym typeface="Hanken Grotesk"/>
            </a:endParaRPr>
          </a:p>
          <a:p>
            <a:pPr marL="0" lvl="0" indent="0" algn="l" rtl="0">
              <a:lnSpc>
                <a:spcPct val="100000"/>
              </a:lnSpc>
              <a:spcBef>
                <a:spcPts val="0"/>
              </a:spcBef>
              <a:spcAft>
                <a:spcPts val="0"/>
              </a:spcAft>
              <a:buNone/>
            </a:pPr>
            <a:endParaRPr sz="1200">
              <a:solidFill>
                <a:schemeClr val="dk1"/>
              </a:solidFill>
              <a:latin typeface="Hanken Grotesk"/>
              <a:ea typeface="Hanken Grotesk"/>
              <a:cs typeface="Hanken Grotesk"/>
              <a:sym typeface="Hanken Grotesk"/>
            </a:endParaRPr>
          </a:p>
          <a:p>
            <a:pPr marL="0" lvl="0" indent="0" algn="l" rtl="0">
              <a:lnSpc>
                <a:spcPct val="100000"/>
              </a:lnSpc>
              <a:spcBef>
                <a:spcPts val="0"/>
              </a:spcBef>
              <a:spcAft>
                <a:spcPts val="0"/>
              </a:spcAft>
              <a:buNone/>
            </a:pPr>
            <a:r>
              <a:rPr lang="en" sz="1200" b="1">
                <a:solidFill>
                  <a:schemeClr val="dk1"/>
                </a:solidFill>
                <a:latin typeface="Hanken Grotesk"/>
                <a:ea typeface="Hanken Grotesk"/>
                <a:cs typeface="Hanken Grotesk"/>
                <a:sym typeface="Hanken Grotesk"/>
              </a:rPr>
              <a:t>Optimization Strategy:</a:t>
            </a:r>
            <a:r>
              <a:rPr lang="en" sz="1200">
                <a:solidFill>
                  <a:schemeClr val="dk1"/>
                </a:solidFill>
                <a:latin typeface="Hanken Grotesk"/>
                <a:ea typeface="Hanken Grotesk"/>
                <a:cs typeface="Hanken Grotesk"/>
                <a:sym typeface="Hanken Grotesk"/>
              </a:rPr>
              <a:t> The selected strategy shapes how the model evaluates content trade-offs.(Revenue or Rating)</a:t>
            </a:r>
            <a:endParaRPr sz="1200">
              <a:solidFill>
                <a:schemeClr val="dk1"/>
              </a:solidFill>
              <a:latin typeface="Hanken Grotesk"/>
              <a:ea typeface="Hanken Grotesk"/>
              <a:cs typeface="Hanken Grotesk"/>
              <a:sym typeface="Hanken Grotesk"/>
            </a:endParaRPr>
          </a:p>
          <a:p>
            <a:pPr marL="0" lvl="0" indent="0" algn="l" rtl="0">
              <a:lnSpc>
                <a:spcPct val="100000"/>
              </a:lnSpc>
              <a:spcBef>
                <a:spcPts val="0"/>
              </a:spcBef>
              <a:spcAft>
                <a:spcPts val="0"/>
              </a:spcAft>
              <a:buNone/>
            </a:pPr>
            <a:endParaRPr sz="1200">
              <a:solidFill>
                <a:schemeClr val="dk1"/>
              </a:solidFill>
              <a:latin typeface="Hanken Grotesk"/>
              <a:ea typeface="Hanken Grotesk"/>
              <a:cs typeface="Hanken Grotesk"/>
              <a:sym typeface="Hanken Grotesk"/>
            </a:endParaRPr>
          </a:p>
          <a:p>
            <a:pPr marL="0" lvl="0" indent="0" algn="l" rtl="0">
              <a:lnSpc>
                <a:spcPct val="100000"/>
              </a:lnSpc>
              <a:spcBef>
                <a:spcPts val="0"/>
              </a:spcBef>
              <a:spcAft>
                <a:spcPts val="0"/>
              </a:spcAft>
              <a:buNone/>
            </a:pPr>
            <a:r>
              <a:rPr lang="en" sz="1200" b="1">
                <a:solidFill>
                  <a:schemeClr val="dk1"/>
                </a:solidFill>
                <a:latin typeface="Hanken Grotesk"/>
                <a:ea typeface="Hanken Grotesk"/>
                <a:cs typeface="Hanken Grotesk"/>
                <a:sym typeface="Hanken Grotesk"/>
              </a:rPr>
              <a:t>Sampling Strategy: </a:t>
            </a:r>
            <a:r>
              <a:rPr lang="en" sz="1200">
                <a:solidFill>
                  <a:schemeClr val="dk1"/>
                </a:solidFill>
                <a:latin typeface="Hanken Grotesk"/>
                <a:ea typeface="Hanken Grotesk"/>
                <a:cs typeface="Hanken Grotesk"/>
                <a:sym typeface="Hanken Grotesk"/>
              </a:rPr>
              <a:t>Defines how the AI picks words or ideas</a:t>
            </a:r>
            <a:endParaRPr sz="1200">
              <a:solidFill>
                <a:schemeClr val="dk1"/>
              </a:solidFill>
              <a:latin typeface="Hanken Grotesk"/>
              <a:ea typeface="Hanken Grotesk"/>
              <a:cs typeface="Hanken Grotesk"/>
              <a:sym typeface="Hanken Grotesk"/>
            </a:endParaRPr>
          </a:p>
          <a:p>
            <a:pPr marL="0" lvl="0" indent="0" algn="l" rtl="0">
              <a:lnSpc>
                <a:spcPct val="100000"/>
              </a:lnSpc>
              <a:spcBef>
                <a:spcPts val="0"/>
              </a:spcBef>
              <a:spcAft>
                <a:spcPts val="0"/>
              </a:spcAft>
              <a:buNone/>
            </a:pPr>
            <a:endParaRPr sz="1200">
              <a:solidFill>
                <a:schemeClr val="dk1"/>
              </a:solidFill>
              <a:latin typeface="Hanken Grotesk"/>
              <a:ea typeface="Hanken Grotesk"/>
              <a:cs typeface="Hanken Grotesk"/>
              <a:sym typeface="Hanken Grotesk"/>
            </a:endParaRPr>
          </a:p>
          <a:p>
            <a:pPr marL="0" lvl="0" indent="0" algn="l" rtl="0">
              <a:lnSpc>
                <a:spcPct val="100000"/>
              </a:lnSpc>
              <a:spcBef>
                <a:spcPts val="0"/>
              </a:spcBef>
              <a:spcAft>
                <a:spcPts val="0"/>
              </a:spcAft>
              <a:buNone/>
            </a:pPr>
            <a:r>
              <a:rPr lang="en" sz="1200" b="1">
                <a:solidFill>
                  <a:schemeClr val="dk1"/>
                </a:solidFill>
                <a:latin typeface="Hanken Grotesk"/>
                <a:ea typeface="Hanken Grotesk"/>
                <a:cs typeface="Hanken Grotesk"/>
                <a:sym typeface="Hanken Grotesk"/>
              </a:rPr>
              <a:t>Content Parameter Constraints:</a:t>
            </a:r>
            <a:r>
              <a:rPr lang="en" sz="1200">
                <a:solidFill>
                  <a:schemeClr val="dk1"/>
                </a:solidFill>
                <a:latin typeface="Hanken Grotesk"/>
                <a:ea typeface="Hanken Grotesk"/>
                <a:cs typeface="Hanken Grotesk"/>
                <a:sym typeface="Hanken Grotesk"/>
              </a:rPr>
              <a:t> User-selected constraints guide AI (genre and originality level</a:t>
            </a:r>
            <a:endParaRPr sz="9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76"/>
          <p:cNvSpPr txBox="1">
            <a:spLocks noGrp="1"/>
          </p:cNvSpPr>
          <p:nvPr>
            <p:ph type="subTitle" idx="1"/>
          </p:nvPr>
        </p:nvSpPr>
        <p:spPr>
          <a:xfrm>
            <a:off x="311800" y="305775"/>
            <a:ext cx="6269700" cy="505500"/>
          </a:xfrm>
          <a:prstGeom prst="rect">
            <a:avLst/>
          </a:prstGeom>
        </p:spPr>
        <p:txBody>
          <a:bodyPr spcFirstLastPara="1" wrap="square" lIns="0" tIns="0" rIns="0" bIns="0" anchor="ctr" anchorCtr="0">
            <a:noAutofit/>
          </a:bodyPr>
          <a:lstStyle/>
          <a:p>
            <a:pPr marL="0" lvl="0" indent="0" algn="l" rtl="0">
              <a:lnSpc>
                <a:spcPct val="115000"/>
              </a:lnSpc>
              <a:spcBef>
                <a:spcPts val="0"/>
              </a:spcBef>
              <a:spcAft>
                <a:spcPts val="0"/>
              </a:spcAft>
              <a:buSzPts val="1000"/>
              <a:buNone/>
            </a:pPr>
            <a:r>
              <a:rPr lang="en" sz="3000"/>
              <a:t>Machine Learning </a:t>
            </a:r>
            <a:endParaRPr sz="3000"/>
          </a:p>
        </p:txBody>
      </p:sp>
      <p:sp>
        <p:nvSpPr>
          <p:cNvPr id="850" name="Google Shape;850;p76"/>
          <p:cNvSpPr txBox="1">
            <a:spLocks noGrp="1"/>
          </p:cNvSpPr>
          <p:nvPr>
            <p:ph type="body" idx="4"/>
          </p:nvPr>
        </p:nvSpPr>
        <p:spPr>
          <a:xfrm>
            <a:off x="251050" y="1203525"/>
            <a:ext cx="4405200" cy="1532100"/>
          </a:xfrm>
          <a:prstGeom prst="rect">
            <a:avLst/>
          </a:prstGeom>
        </p:spPr>
        <p:txBody>
          <a:bodyPr spcFirstLastPara="1" wrap="square" lIns="180000" tIns="270000" rIns="180000" bIns="180000" anchor="t" anchorCtr="0">
            <a:noAutofit/>
          </a:bodyPr>
          <a:lstStyle/>
          <a:p>
            <a:pPr marL="457200" lvl="0" indent="-323850" algn="l" rtl="0">
              <a:spcBef>
                <a:spcPts val="0"/>
              </a:spcBef>
              <a:spcAft>
                <a:spcPts val="0"/>
              </a:spcAft>
              <a:buSzPts val="1500"/>
              <a:buChar char="●"/>
            </a:pPr>
            <a:r>
              <a:rPr lang="en" sz="1500"/>
              <a:t>Limited dataset size for ML models</a:t>
            </a:r>
            <a:endParaRPr sz="1500"/>
          </a:p>
          <a:p>
            <a:pPr marL="457200" lvl="0" indent="-323850" algn="l" rtl="0">
              <a:spcBef>
                <a:spcPts val="0"/>
              </a:spcBef>
              <a:spcAft>
                <a:spcPts val="0"/>
              </a:spcAft>
              <a:buSzPts val="1500"/>
              <a:buChar char="●"/>
            </a:pPr>
            <a:r>
              <a:rPr lang="en" sz="1500"/>
              <a:t>High variance in movie box office</a:t>
            </a:r>
            <a:endParaRPr sz="1500"/>
          </a:p>
          <a:p>
            <a:pPr marL="457200" lvl="0" indent="-323850" algn="l" rtl="0">
              <a:spcBef>
                <a:spcPts val="0"/>
              </a:spcBef>
              <a:spcAft>
                <a:spcPts val="0"/>
              </a:spcAft>
              <a:buSzPts val="1500"/>
              <a:buChar char="●"/>
            </a:pPr>
            <a:r>
              <a:rPr lang="en" sz="1500"/>
              <a:t>Risk of overfitting</a:t>
            </a:r>
            <a:endParaRPr sz="1500"/>
          </a:p>
          <a:p>
            <a:pPr marL="457200" lvl="0" indent="-323850" algn="l" rtl="0">
              <a:spcBef>
                <a:spcPts val="0"/>
              </a:spcBef>
              <a:spcAft>
                <a:spcPts val="0"/>
              </a:spcAft>
              <a:buSzPts val="1500"/>
              <a:buChar char="●"/>
            </a:pPr>
            <a:r>
              <a:rPr lang="en" sz="1500"/>
              <a:t>Non-linear interactions hard to visualize</a:t>
            </a:r>
            <a:endParaRPr sz="1500"/>
          </a:p>
          <a:p>
            <a:pPr marL="457200" lvl="0" indent="0" algn="l" rtl="0">
              <a:lnSpc>
                <a:spcPct val="115000"/>
              </a:lnSpc>
              <a:spcBef>
                <a:spcPts val="500"/>
              </a:spcBef>
              <a:spcAft>
                <a:spcPts val="0"/>
              </a:spcAft>
              <a:buNone/>
            </a:pPr>
            <a:endParaRPr sz="1100"/>
          </a:p>
          <a:p>
            <a:pPr marL="457200" lvl="0" indent="0" algn="l" rtl="0">
              <a:lnSpc>
                <a:spcPct val="115000"/>
              </a:lnSpc>
              <a:spcBef>
                <a:spcPts val="500"/>
              </a:spcBef>
              <a:spcAft>
                <a:spcPts val="500"/>
              </a:spcAft>
              <a:buNone/>
            </a:pPr>
            <a:endParaRPr sz="1100"/>
          </a:p>
        </p:txBody>
      </p:sp>
      <p:sp>
        <p:nvSpPr>
          <p:cNvPr id="851" name="Google Shape;851;p76"/>
          <p:cNvSpPr txBox="1">
            <a:spLocks noGrp="1"/>
          </p:cNvSpPr>
          <p:nvPr>
            <p:ph type="title"/>
          </p:nvPr>
        </p:nvSpPr>
        <p:spPr>
          <a:xfrm>
            <a:off x="165325" y="935398"/>
            <a:ext cx="2856900" cy="411000"/>
          </a:xfrm>
          <a:prstGeom prst="rect">
            <a:avLst/>
          </a:prstGeom>
        </p:spPr>
        <p:txBody>
          <a:bodyPr spcFirstLastPara="1" wrap="square" lIns="180000" tIns="0" rIns="180000" bIns="0" anchor="t" anchorCtr="0">
            <a:noAutofit/>
          </a:bodyPr>
          <a:lstStyle/>
          <a:p>
            <a:pPr marL="0" lvl="0" indent="0" algn="l" rtl="0">
              <a:spcBef>
                <a:spcPts val="0"/>
              </a:spcBef>
              <a:spcAft>
                <a:spcPts val="0"/>
              </a:spcAft>
              <a:buNone/>
            </a:pPr>
            <a:r>
              <a:rPr lang="en"/>
              <a:t>Challenge</a:t>
            </a:r>
            <a:endParaRPr/>
          </a:p>
        </p:txBody>
      </p:sp>
      <p:sp>
        <p:nvSpPr>
          <p:cNvPr id="852" name="Google Shape;852;p76"/>
          <p:cNvSpPr txBox="1">
            <a:spLocks noGrp="1"/>
          </p:cNvSpPr>
          <p:nvPr>
            <p:ph type="title"/>
          </p:nvPr>
        </p:nvSpPr>
        <p:spPr>
          <a:xfrm>
            <a:off x="251050" y="2735573"/>
            <a:ext cx="2856900" cy="411000"/>
          </a:xfrm>
          <a:prstGeom prst="rect">
            <a:avLst/>
          </a:prstGeom>
        </p:spPr>
        <p:txBody>
          <a:bodyPr spcFirstLastPara="1" wrap="square" lIns="180000" tIns="0" rIns="180000" bIns="0" anchor="t" anchorCtr="0">
            <a:noAutofit/>
          </a:bodyPr>
          <a:lstStyle/>
          <a:p>
            <a:pPr marL="0" lvl="0" indent="0" algn="l" rtl="0">
              <a:spcBef>
                <a:spcPts val="0"/>
              </a:spcBef>
              <a:spcAft>
                <a:spcPts val="0"/>
              </a:spcAft>
              <a:buNone/>
            </a:pPr>
            <a:r>
              <a:rPr lang="en"/>
              <a:t>What we learn</a:t>
            </a:r>
            <a:endParaRPr/>
          </a:p>
        </p:txBody>
      </p:sp>
      <p:sp>
        <p:nvSpPr>
          <p:cNvPr id="853" name="Google Shape;853;p76"/>
          <p:cNvSpPr txBox="1">
            <a:spLocks noGrp="1"/>
          </p:cNvSpPr>
          <p:nvPr>
            <p:ph type="body" idx="4"/>
          </p:nvPr>
        </p:nvSpPr>
        <p:spPr>
          <a:xfrm>
            <a:off x="205250" y="2938500"/>
            <a:ext cx="5793600" cy="2123700"/>
          </a:xfrm>
          <a:prstGeom prst="rect">
            <a:avLst/>
          </a:prstGeom>
        </p:spPr>
        <p:txBody>
          <a:bodyPr spcFirstLastPara="1" wrap="square" lIns="180000" tIns="270000" rIns="180000" bIns="180000" anchor="t" anchorCtr="0">
            <a:noAutofit/>
          </a:bodyPr>
          <a:lstStyle/>
          <a:p>
            <a:pPr marL="457200" lvl="0" indent="-323850" algn="l" rtl="0">
              <a:spcBef>
                <a:spcPts val="0"/>
              </a:spcBef>
              <a:spcAft>
                <a:spcPts val="0"/>
              </a:spcAft>
              <a:buSzPts val="1500"/>
              <a:buChar char="●"/>
            </a:pPr>
            <a:r>
              <a:rPr lang="en" sz="1500"/>
              <a:t>Handles non-linear relationships</a:t>
            </a:r>
            <a:endParaRPr sz="1500"/>
          </a:p>
          <a:p>
            <a:pPr marL="457200" lvl="0" indent="-323850" algn="l" rtl="0">
              <a:spcBef>
                <a:spcPts val="0"/>
              </a:spcBef>
              <a:spcAft>
                <a:spcPts val="0"/>
              </a:spcAft>
              <a:buSzPts val="1500"/>
              <a:buChar char="●"/>
            </a:pPr>
            <a:r>
              <a:rPr lang="en" sz="1500"/>
              <a:t>Importance of Data Quality &amp; Preprocessing</a:t>
            </a:r>
            <a:endParaRPr sz="1500"/>
          </a:p>
          <a:p>
            <a:pPr marL="457200" lvl="0" indent="-323850" algn="l" rtl="0">
              <a:spcBef>
                <a:spcPts val="0"/>
              </a:spcBef>
              <a:spcAft>
                <a:spcPts val="0"/>
              </a:spcAft>
              <a:buSzPts val="1500"/>
              <a:buChar char="●"/>
            </a:pPr>
            <a:r>
              <a:rPr lang="en" sz="1500"/>
              <a:t>Value of Model Evaluation Techniques</a:t>
            </a:r>
            <a:endParaRPr sz="1500"/>
          </a:p>
          <a:p>
            <a:pPr marL="457200" lvl="0" indent="-323850" algn="l" rtl="0">
              <a:spcBef>
                <a:spcPts val="0"/>
              </a:spcBef>
              <a:spcAft>
                <a:spcPts val="0"/>
              </a:spcAft>
              <a:buSzPts val="1500"/>
              <a:buChar char="●"/>
            </a:pPr>
            <a:r>
              <a:rPr lang="en" sz="1500"/>
              <a:t>Scenario Simulation &amp; Model Integration</a:t>
            </a:r>
            <a:endParaRPr sz="1500"/>
          </a:p>
          <a:p>
            <a:pPr marL="457200" lvl="0" indent="0" algn="l" rtl="0">
              <a:lnSpc>
                <a:spcPct val="115000"/>
              </a:lnSpc>
              <a:spcBef>
                <a:spcPts val="0"/>
              </a:spcBef>
              <a:spcAft>
                <a:spcPts val="500"/>
              </a:spcAft>
              <a:buNone/>
            </a:pP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77"/>
          <p:cNvSpPr/>
          <p:nvPr/>
        </p:nvSpPr>
        <p:spPr>
          <a:xfrm>
            <a:off x="912237" y="1317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859" name="Google Shape;859;p77"/>
          <p:cNvSpPr txBox="1">
            <a:spLocks noGrp="1"/>
          </p:cNvSpPr>
          <p:nvPr>
            <p:ph type="title"/>
          </p:nvPr>
        </p:nvSpPr>
        <p:spPr>
          <a:xfrm>
            <a:off x="593175" y="2131200"/>
            <a:ext cx="7916400" cy="109800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SzPts val="8000"/>
              <a:buNone/>
            </a:pPr>
            <a:br>
              <a:rPr lang="en"/>
            </a:br>
            <a:r>
              <a:rPr lang="en"/>
              <a:t>Dashboard Demo</a:t>
            </a:r>
            <a:endParaRPr/>
          </a:p>
        </p:txBody>
      </p:sp>
      <p:sp>
        <p:nvSpPr>
          <p:cNvPr id="860" name="Google Shape;860;p77"/>
          <p:cNvSpPr txBox="1">
            <a:spLocks noGrp="1"/>
          </p:cNvSpPr>
          <p:nvPr>
            <p:ph type="subTitle" idx="3"/>
          </p:nvPr>
        </p:nvSpPr>
        <p:spPr>
          <a:xfrm>
            <a:off x="1284638" y="214800"/>
            <a:ext cx="1501200" cy="183600"/>
          </a:xfrm>
          <a:prstGeom prst="rect">
            <a:avLst/>
          </a:prstGeom>
        </p:spPr>
        <p:txBody>
          <a:bodyPr spcFirstLastPara="1" wrap="square" lIns="0" tIns="0" rIns="0" bIns="0" anchor="ctr" anchorCtr="0">
            <a:normAutofit/>
          </a:bodyPr>
          <a:lstStyle/>
          <a:p>
            <a:pPr marL="0" lvl="0" indent="0" algn="ctr" rtl="0">
              <a:lnSpc>
                <a:spcPct val="115000"/>
              </a:lnSpc>
              <a:spcBef>
                <a:spcPts val="0"/>
              </a:spcBef>
              <a:spcAft>
                <a:spcPts val="0"/>
              </a:spcAft>
              <a:buClr>
                <a:schemeClr val="dk1"/>
              </a:buClr>
              <a:buSzPts val="1100"/>
              <a:buFont typeface="Arial"/>
              <a:buNone/>
            </a:pPr>
            <a:r>
              <a:rPr lang="en"/>
              <a:t>Purrgramming</a:t>
            </a:r>
            <a:endParaRPr/>
          </a:p>
        </p:txBody>
      </p:sp>
      <p:cxnSp>
        <p:nvCxnSpPr>
          <p:cNvPr id="861" name="Google Shape;861;p77"/>
          <p:cNvCxnSpPr/>
          <p:nvPr/>
        </p:nvCxnSpPr>
        <p:spPr>
          <a:xfrm rot="10800000">
            <a:off x="593700" y="3671900"/>
            <a:ext cx="79482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0"/>
          <p:cNvSpPr txBox="1">
            <a:spLocks noGrp="1"/>
          </p:cNvSpPr>
          <p:nvPr>
            <p:ph type="subTitle" idx="1"/>
          </p:nvPr>
        </p:nvSpPr>
        <p:spPr>
          <a:xfrm>
            <a:off x="1167725" y="201575"/>
            <a:ext cx="1676700" cy="4161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1200"/>
              <a:buNone/>
            </a:pPr>
            <a:r>
              <a:rPr lang="en" sz="2200">
                <a:latin typeface="Neuton"/>
                <a:ea typeface="Neuton"/>
                <a:cs typeface="Neuton"/>
                <a:sym typeface="Neuton"/>
              </a:rPr>
              <a:t>Motivation</a:t>
            </a:r>
            <a:endParaRPr sz="2200">
              <a:latin typeface="Neuton"/>
              <a:ea typeface="Neuton"/>
              <a:cs typeface="Neuton"/>
              <a:sym typeface="Neuton"/>
            </a:endParaRPr>
          </a:p>
        </p:txBody>
      </p:sp>
      <p:sp>
        <p:nvSpPr>
          <p:cNvPr id="674" name="Google Shape;674;p60"/>
          <p:cNvSpPr txBox="1">
            <a:spLocks noGrp="1"/>
          </p:cNvSpPr>
          <p:nvPr>
            <p:ph type="title"/>
          </p:nvPr>
        </p:nvSpPr>
        <p:spPr>
          <a:xfrm>
            <a:off x="638875" y="723100"/>
            <a:ext cx="7948200" cy="2647500"/>
          </a:xfrm>
          <a:prstGeom prst="rect">
            <a:avLst/>
          </a:prstGeom>
          <a:noFill/>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sz="1500" b="1" dirty="0">
                <a:latin typeface="Neuton"/>
                <a:ea typeface="Neuton"/>
                <a:cs typeface="Neuton"/>
                <a:sym typeface="Neuton"/>
              </a:rPr>
              <a:t>Key Challenge for Film Industry:</a:t>
            </a:r>
            <a:endParaRPr sz="1500" b="1" dirty="0">
              <a:latin typeface="Neuton"/>
              <a:ea typeface="Neuton"/>
              <a:cs typeface="Neuton"/>
              <a:sym typeface="Neuton"/>
            </a:endParaRPr>
          </a:p>
          <a:p>
            <a:pPr marL="0" lvl="0" indent="0" algn="l" rtl="0">
              <a:lnSpc>
                <a:spcPct val="100000"/>
              </a:lnSpc>
              <a:spcBef>
                <a:spcPts val="0"/>
              </a:spcBef>
              <a:spcAft>
                <a:spcPts val="0"/>
              </a:spcAft>
              <a:buSzPts val="2800"/>
              <a:buNone/>
            </a:pPr>
            <a:r>
              <a:rPr lang="en" sz="1450" dirty="0">
                <a:solidFill>
                  <a:srgbClr val="333333"/>
                </a:solidFill>
                <a:latin typeface="Neuton"/>
                <a:ea typeface="Neuton"/>
                <a:cs typeface="Neuton"/>
                <a:sym typeface="Neuton"/>
              </a:rPr>
              <a:t>Unpredictable nature of a movie's success (box office)</a:t>
            </a:r>
            <a:endParaRPr sz="1450" dirty="0">
              <a:solidFill>
                <a:srgbClr val="333333"/>
              </a:solidFill>
              <a:latin typeface="Neuton"/>
              <a:ea typeface="Neuton"/>
              <a:cs typeface="Neuton"/>
              <a:sym typeface="Neuton"/>
            </a:endParaRPr>
          </a:p>
          <a:p>
            <a:pPr marL="0" lvl="0" indent="0" algn="l" rtl="0">
              <a:lnSpc>
                <a:spcPct val="100000"/>
              </a:lnSpc>
              <a:spcBef>
                <a:spcPts val="0"/>
              </a:spcBef>
              <a:spcAft>
                <a:spcPts val="0"/>
              </a:spcAft>
              <a:buSzPts val="2800"/>
              <a:buNone/>
            </a:pPr>
            <a:endParaRPr sz="1450" dirty="0">
              <a:solidFill>
                <a:srgbClr val="333333"/>
              </a:solidFill>
              <a:highlight>
                <a:srgbClr val="FFFFFF"/>
              </a:highlight>
              <a:latin typeface="Neuton"/>
              <a:ea typeface="Neuton"/>
              <a:cs typeface="Neuton"/>
              <a:sym typeface="Neuton"/>
            </a:endParaRPr>
          </a:p>
          <a:p>
            <a:pPr marL="0" lvl="0" indent="0" algn="l" rtl="0">
              <a:lnSpc>
                <a:spcPct val="100000"/>
              </a:lnSpc>
              <a:spcBef>
                <a:spcPts val="0"/>
              </a:spcBef>
              <a:spcAft>
                <a:spcPts val="0"/>
              </a:spcAft>
              <a:buSzPts val="2800"/>
              <a:buNone/>
            </a:pPr>
            <a:r>
              <a:rPr lang="en" sz="1450" dirty="0">
                <a:solidFill>
                  <a:srgbClr val="333333"/>
                </a:solidFill>
                <a:latin typeface="Neuton"/>
                <a:ea typeface="Neuton"/>
                <a:cs typeface="Neuton"/>
                <a:sym typeface="Neuton"/>
              </a:rPr>
              <a:t>Questions:</a:t>
            </a:r>
            <a:endParaRPr sz="1450" dirty="0">
              <a:solidFill>
                <a:srgbClr val="333333"/>
              </a:solidFill>
              <a:latin typeface="Neuton"/>
              <a:ea typeface="Neuton"/>
              <a:cs typeface="Neuton"/>
              <a:sym typeface="Neuton"/>
            </a:endParaRPr>
          </a:p>
          <a:p>
            <a:pPr marL="457200" lvl="0" indent="-320675" algn="l" rtl="0">
              <a:lnSpc>
                <a:spcPct val="100000"/>
              </a:lnSpc>
              <a:spcBef>
                <a:spcPts val="0"/>
              </a:spcBef>
              <a:spcAft>
                <a:spcPts val="0"/>
              </a:spcAft>
              <a:buClr>
                <a:srgbClr val="333333"/>
              </a:buClr>
              <a:buSzPts val="1450"/>
              <a:buFont typeface="Neuton"/>
              <a:buChar char="●"/>
            </a:pPr>
            <a:r>
              <a:rPr lang="en" sz="1450" dirty="0">
                <a:solidFill>
                  <a:srgbClr val="333333"/>
                </a:solidFill>
                <a:latin typeface="Neuton"/>
                <a:ea typeface="Neuton"/>
                <a:cs typeface="Neuton"/>
                <a:sym typeface="Neuton"/>
              </a:rPr>
              <a:t>What are the underlying characteristics that transform a movie into a commercial </a:t>
            </a:r>
            <a:endParaRPr sz="1450" dirty="0">
              <a:solidFill>
                <a:srgbClr val="333333"/>
              </a:solidFill>
              <a:latin typeface="Neuton"/>
              <a:ea typeface="Neuton"/>
              <a:cs typeface="Neuton"/>
              <a:sym typeface="Neuton"/>
            </a:endParaRPr>
          </a:p>
          <a:p>
            <a:pPr marL="457200" lvl="0" indent="0" algn="l" rtl="0">
              <a:lnSpc>
                <a:spcPct val="100000"/>
              </a:lnSpc>
              <a:spcBef>
                <a:spcPts val="0"/>
              </a:spcBef>
              <a:spcAft>
                <a:spcPts val="0"/>
              </a:spcAft>
              <a:buNone/>
            </a:pPr>
            <a:r>
              <a:rPr lang="en" sz="1450" dirty="0">
                <a:solidFill>
                  <a:srgbClr val="333333"/>
                </a:solidFill>
                <a:latin typeface="Neuton"/>
                <a:ea typeface="Neuton"/>
                <a:cs typeface="Neuton"/>
                <a:sym typeface="Neuton"/>
              </a:rPr>
              <a:t>triumph?</a:t>
            </a:r>
            <a:endParaRPr sz="1450" dirty="0">
              <a:solidFill>
                <a:srgbClr val="333333"/>
              </a:solidFill>
              <a:latin typeface="Neuton"/>
              <a:ea typeface="Neuton"/>
              <a:cs typeface="Neuton"/>
              <a:sym typeface="Neuton"/>
            </a:endParaRPr>
          </a:p>
          <a:p>
            <a:pPr marL="457200" lvl="0" indent="-320675" algn="l" rtl="0">
              <a:lnSpc>
                <a:spcPct val="100000"/>
              </a:lnSpc>
              <a:spcBef>
                <a:spcPts val="0"/>
              </a:spcBef>
              <a:spcAft>
                <a:spcPts val="0"/>
              </a:spcAft>
              <a:buClr>
                <a:srgbClr val="333333"/>
              </a:buClr>
              <a:buSzPts val="1450"/>
              <a:buFont typeface="Neuton"/>
              <a:buChar char="●"/>
            </a:pPr>
            <a:r>
              <a:rPr lang="en" sz="1450" dirty="0">
                <a:solidFill>
                  <a:srgbClr val="333333"/>
                </a:solidFill>
                <a:latin typeface="Neuton"/>
                <a:ea typeface="Neuton"/>
                <a:cs typeface="Neuton"/>
                <a:sym typeface="Neuton"/>
              </a:rPr>
              <a:t>Can we utilize these characteristics to predict success of a movie?</a:t>
            </a:r>
            <a:endParaRPr sz="1450" dirty="0">
              <a:solidFill>
                <a:srgbClr val="333333"/>
              </a:solidFill>
              <a:latin typeface="Neuton"/>
              <a:ea typeface="Neuton"/>
              <a:cs typeface="Neuton"/>
              <a:sym typeface="Neuton"/>
            </a:endParaRPr>
          </a:p>
          <a:p>
            <a:pPr marL="0" lvl="0" indent="0" algn="l" rtl="0">
              <a:lnSpc>
                <a:spcPct val="100000"/>
              </a:lnSpc>
              <a:spcBef>
                <a:spcPts val="0"/>
              </a:spcBef>
              <a:spcAft>
                <a:spcPts val="0"/>
              </a:spcAft>
              <a:buNone/>
            </a:pPr>
            <a:endParaRPr sz="1450" dirty="0">
              <a:solidFill>
                <a:srgbClr val="333333"/>
              </a:solidFill>
              <a:highlight>
                <a:srgbClr val="FFFFFF"/>
              </a:highlight>
              <a:latin typeface="Neuton"/>
              <a:ea typeface="Neuton"/>
              <a:cs typeface="Neuton"/>
              <a:sym typeface="Neuton"/>
            </a:endParaRPr>
          </a:p>
          <a:p>
            <a:pPr marL="0" lvl="0" indent="0" algn="l" rtl="0">
              <a:lnSpc>
                <a:spcPct val="100000"/>
              </a:lnSpc>
              <a:spcBef>
                <a:spcPts val="0"/>
              </a:spcBef>
              <a:spcAft>
                <a:spcPts val="0"/>
              </a:spcAft>
              <a:buSzPts val="2800"/>
              <a:buNone/>
            </a:pPr>
            <a:r>
              <a:rPr lang="en" sz="1450" dirty="0">
                <a:solidFill>
                  <a:srgbClr val="333333"/>
                </a:solidFill>
                <a:latin typeface="Neuton"/>
                <a:ea typeface="Neuton"/>
                <a:cs typeface="Neuton"/>
                <a:sym typeface="Neuton"/>
              </a:rPr>
              <a:t>Targets:</a:t>
            </a:r>
            <a:endParaRPr sz="1450" dirty="0">
              <a:solidFill>
                <a:srgbClr val="333333"/>
              </a:solidFill>
              <a:latin typeface="Neuton"/>
              <a:ea typeface="Neuton"/>
              <a:cs typeface="Neuton"/>
              <a:sym typeface="Neuton"/>
            </a:endParaRPr>
          </a:p>
          <a:p>
            <a:pPr marL="457200" lvl="0" indent="-320675" algn="l" rtl="0">
              <a:lnSpc>
                <a:spcPct val="100000"/>
              </a:lnSpc>
              <a:spcBef>
                <a:spcPts val="0"/>
              </a:spcBef>
              <a:spcAft>
                <a:spcPts val="0"/>
              </a:spcAft>
              <a:buClr>
                <a:srgbClr val="333333"/>
              </a:buClr>
              <a:buSzPts val="1450"/>
              <a:buFont typeface="Neuton"/>
              <a:buChar char="●"/>
            </a:pPr>
            <a:r>
              <a:rPr lang="en" sz="1450" dirty="0">
                <a:solidFill>
                  <a:srgbClr val="333333"/>
                </a:solidFill>
                <a:latin typeface="Neuton"/>
                <a:ea typeface="Neuton"/>
                <a:cs typeface="Neuton"/>
                <a:sym typeface="Neuton"/>
              </a:rPr>
              <a:t>Audience: Investors</a:t>
            </a:r>
            <a:endParaRPr sz="1450" dirty="0">
              <a:solidFill>
                <a:srgbClr val="333333"/>
              </a:solidFill>
              <a:latin typeface="Neuton"/>
              <a:ea typeface="Neuton"/>
              <a:cs typeface="Neuton"/>
              <a:sym typeface="Neuton"/>
            </a:endParaRPr>
          </a:p>
          <a:p>
            <a:pPr marL="457200" lvl="0" indent="-314325" algn="l" rtl="0">
              <a:lnSpc>
                <a:spcPct val="100000"/>
              </a:lnSpc>
              <a:spcBef>
                <a:spcPts val="0"/>
              </a:spcBef>
              <a:spcAft>
                <a:spcPts val="0"/>
              </a:spcAft>
              <a:buClr>
                <a:srgbClr val="333333"/>
              </a:buClr>
              <a:buSzPts val="1350"/>
              <a:buFont typeface="Neuton"/>
              <a:buChar char="●"/>
            </a:pPr>
            <a:r>
              <a:rPr lang="en" sz="1450" dirty="0">
                <a:solidFill>
                  <a:srgbClr val="333333"/>
                </a:solidFill>
                <a:latin typeface="Neuton"/>
                <a:ea typeface="Neuton"/>
                <a:cs typeface="Neuton"/>
                <a:sym typeface="Neuton"/>
              </a:rPr>
              <a:t>Movies: </a:t>
            </a:r>
            <a:r>
              <a:rPr lang="en" sz="1400" dirty="0">
                <a:latin typeface="Neuton"/>
                <a:ea typeface="Neuton"/>
                <a:cs typeface="Neuton"/>
                <a:sym typeface="Neuton"/>
              </a:rPr>
              <a:t>Remakes and Originals</a:t>
            </a:r>
            <a:endParaRPr sz="1400" dirty="0">
              <a:solidFill>
                <a:srgbClr val="333333"/>
              </a:solidFill>
              <a:latin typeface="Neuton"/>
              <a:ea typeface="Neuton"/>
              <a:cs typeface="Neuton"/>
              <a:sym typeface="Neuton"/>
            </a:endParaRPr>
          </a:p>
        </p:txBody>
      </p:sp>
      <p:sp>
        <p:nvSpPr>
          <p:cNvPr id="675" name="Google Shape;675;p60"/>
          <p:cNvSpPr txBox="1">
            <a:spLocks noGrp="1"/>
          </p:cNvSpPr>
          <p:nvPr>
            <p:ph type="body" idx="2"/>
          </p:nvPr>
        </p:nvSpPr>
        <p:spPr>
          <a:xfrm>
            <a:off x="621025" y="3381300"/>
            <a:ext cx="7983900" cy="14760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200"/>
              <a:buNone/>
            </a:pPr>
            <a:r>
              <a:rPr lang="en" b="0" dirty="0">
                <a:latin typeface="Neuton"/>
                <a:ea typeface="Neuton"/>
                <a:cs typeface="Neuton"/>
                <a:sym typeface="Neuton"/>
              </a:rPr>
              <a:t>Previous Work:</a:t>
            </a:r>
            <a:endParaRPr b="0" dirty="0">
              <a:latin typeface="Neuton"/>
              <a:ea typeface="Neuton"/>
              <a:cs typeface="Neuton"/>
              <a:sym typeface="Neuton"/>
            </a:endParaRPr>
          </a:p>
          <a:p>
            <a:pPr marL="0" lvl="0" indent="0" algn="l" rtl="0">
              <a:spcBef>
                <a:spcPts val="0"/>
              </a:spcBef>
              <a:spcAft>
                <a:spcPts val="0"/>
              </a:spcAft>
              <a:buClr>
                <a:schemeClr val="dk1"/>
              </a:buClr>
              <a:buSzPts val="1200"/>
              <a:buNone/>
            </a:pPr>
            <a:r>
              <a:rPr lang="en" sz="1100" b="0" dirty="0">
                <a:solidFill>
                  <a:schemeClr val="tx1"/>
                </a:solidFill>
                <a:uFill>
                  <a:noFill/>
                </a:uFill>
                <a:latin typeface="Neuton"/>
                <a:ea typeface="Neuton"/>
                <a:cs typeface="Neuton"/>
                <a:sym typeface="Neuton"/>
                <a:hlinkClick r:id="rId3">
                  <a:extLst>
                    <a:ext uri="{A12FA001-AC4F-418D-AE19-62706E023703}">
                      <ahyp:hlinkClr xmlns:ahyp="http://schemas.microsoft.com/office/drawing/2018/hyperlinkcolor" val="tx"/>
                    </a:ext>
                  </a:extLst>
                </a:hlinkClick>
              </a:rPr>
              <a:t>Zain Balfagih</a:t>
            </a:r>
            <a:r>
              <a:rPr lang="en" sz="1100" b="0" dirty="0">
                <a:solidFill>
                  <a:schemeClr val="tx1"/>
                </a:solidFill>
                <a:latin typeface="Neuton"/>
                <a:ea typeface="Neuton"/>
                <a:cs typeface="Neuton"/>
                <a:sym typeface="Neuton"/>
              </a:rPr>
              <a:t> </a:t>
            </a:r>
            <a:r>
              <a:rPr lang="en" sz="1100" b="0" dirty="0">
                <a:solidFill>
                  <a:srgbClr val="374151"/>
                </a:solidFill>
                <a:latin typeface="Neuton"/>
                <a:ea typeface="Neuton"/>
                <a:cs typeface="Neuton"/>
                <a:sym typeface="Neuton"/>
              </a:rPr>
              <a:t>analyzed factors like budget, genre, </a:t>
            </a:r>
            <a:r>
              <a:rPr lang="en" sz="1100" b="0" dirty="0">
                <a:solidFill>
                  <a:srgbClr val="333333"/>
                </a:solidFill>
                <a:latin typeface="Neuton"/>
                <a:ea typeface="Neuton"/>
                <a:cs typeface="Neuton"/>
                <a:sym typeface="Neuton"/>
              </a:rPr>
              <a:t>actors, and directors</a:t>
            </a:r>
            <a:r>
              <a:rPr lang="en" sz="1100" b="0" dirty="0">
                <a:solidFill>
                  <a:srgbClr val="374151"/>
                </a:solidFill>
                <a:latin typeface="Neuton"/>
                <a:ea typeface="Neuton"/>
                <a:cs typeface="Neuton"/>
                <a:sym typeface="Neuton"/>
              </a:rPr>
              <a:t>, then built Random Forest and </a:t>
            </a:r>
            <a:r>
              <a:rPr lang="en" sz="1100" b="0" dirty="0" err="1">
                <a:solidFill>
                  <a:srgbClr val="374151"/>
                </a:solidFill>
                <a:latin typeface="Neuton"/>
                <a:ea typeface="Neuton"/>
                <a:cs typeface="Neuton"/>
                <a:sym typeface="Neuton"/>
              </a:rPr>
              <a:t>XGBoost</a:t>
            </a:r>
            <a:r>
              <a:rPr lang="en" sz="1100" b="0" dirty="0">
                <a:solidFill>
                  <a:srgbClr val="374151"/>
                </a:solidFill>
                <a:latin typeface="Neuton"/>
                <a:ea typeface="Neuton"/>
                <a:cs typeface="Neuton"/>
                <a:sym typeface="Neuton"/>
              </a:rPr>
              <a:t> models to predict profitability. (</a:t>
            </a:r>
            <a:r>
              <a:rPr lang="en" sz="1100" b="0" dirty="0" err="1">
                <a:solidFill>
                  <a:srgbClr val="222222"/>
                </a:solidFill>
                <a:latin typeface="Neuton"/>
                <a:ea typeface="Neuton"/>
                <a:cs typeface="Neuton"/>
                <a:sym typeface="Neuton"/>
              </a:rPr>
              <a:t>Balfagih</a:t>
            </a:r>
            <a:r>
              <a:rPr lang="en" sz="1100" b="0" dirty="0">
                <a:solidFill>
                  <a:srgbClr val="222222"/>
                </a:solidFill>
                <a:latin typeface="Neuton"/>
                <a:ea typeface="Neuton"/>
                <a:cs typeface="Neuton"/>
                <a:sym typeface="Neuton"/>
              </a:rPr>
              <a:t>, Z. </a:t>
            </a:r>
            <a:r>
              <a:rPr lang="en" sz="1100" b="0" i="1" dirty="0">
                <a:solidFill>
                  <a:srgbClr val="222222"/>
                </a:solidFill>
                <a:latin typeface="Neuton"/>
                <a:ea typeface="Neuton"/>
                <a:cs typeface="Neuton"/>
                <a:sym typeface="Neuton"/>
              </a:rPr>
              <a:t>IEEE</a:t>
            </a:r>
            <a:r>
              <a:rPr lang="en" sz="1100" b="0" dirty="0">
                <a:solidFill>
                  <a:srgbClr val="222222"/>
                </a:solidFill>
                <a:latin typeface="Neuton"/>
                <a:ea typeface="Neuton"/>
                <a:cs typeface="Neuton"/>
                <a:sym typeface="Neuton"/>
              </a:rPr>
              <a:t> 2024)</a:t>
            </a:r>
            <a:endParaRPr sz="1100" b="0" dirty="0">
              <a:solidFill>
                <a:srgbClr val="374151"/>
              </a:solidFill>
              <a:latin typeface="Neuton"/>
              <a:ea typeface="Neuton"/>
              <a:cs typeface="Neuton"/>
              <a:sym typeface="Neuton"/>
            </a:endParaRPr>
          </a:p>
          <a:p>
            <a:pPr marL="0" lvl="0" indent="0" algn="l" rtl="0">
              <a:spcBef>
                <a:spcPts val="0"/>
              </a:spcBef>
              <a:spcAft>
                <a:spcPts val="0"/>
              </a:spcAft>
              <a:buClr>
                <a:schemeClr val="dk1"/>
              </a:buClr>
              <a:buSzPts val="1200"/>
              <a:buNone/>
            </a:pPr>
            <a:endParaRPr b="0" dirty="0">
              <a:solidFill>
                <a:srgbClr val="374151"/>
              </a:solidFill>
              <a:latin typeface="Neuton"/>
              <a:ea typeface="Neuton"/>
              <a:cs typeface="Neuton"/>
              <a:sym typeface="Neuton"/>
            </a:endParaRPr>
          </a:p>
          <a:p>
            <a:pPr marL="0" lvl="0" indent="0" algn="l" rtl="0">
              <a:spcBef>
                <a:spcPts val="0"/>
              </a:spcBef>
              <a:spcAft>
                <a:spcPts val="0"/>
              </a:spcAft>
              <a:buClr>
                <a:schemeClr val="dk1"/>
              </a:buClr>
              <a:buSzPts val="1200"/>
              <a:buNone/>
            </a:pPr>
            <a:r>
              <a:rPr lang="en" b="0" dirty="0">
                <a:solidFill>
                  <a:srgbClr val="374151"/>
                </a:solidFill>
                <a:latin typeface="Neuton"/>
                <a:ea typeface="Neuton"/>
                <a:cs typeface="Neuton"/>
                <a:sym typeface="Neuton"/>
              </a:rPr>
              <a:t>Beyond predicting if a movie will succeed, </a:t>
            </a:r>
            <a:r>
              <a:rPr lang="en" sz="1100" b="0" dirty="0">
                <a:solidFill>
                  <a:schemeClr val="tx1"/>
                </a:solidFill>
                <a:uFill>
                  <a:noFill/>
                </a:uFill>
                <a:latin typeface="Neuton"/>
                <a:ea typeface="Neuton"/>
                <a:cs typeface="Neuton"/>
                <a:sym typeface="Neuton"/>
                <a:hlinkClick r:id="rId4">
                  <a:extLst>
                    <a:ext uri="{A12FA001-AC4F-418D-AE19-62706E023703}">
                      <ahyp:hlinkClr xmlns:ahyp="http://schemas.microsoft.com/office/drawing/2018/hyperlinkcolor" val="tx"/>
                    </a:ext>
                  </a:extLst>
                </a:hlinkClick>
              </a:rPr>
              <a:t>Gaurang Velingkar</a:t>
            </a:r>
            <a:r>
              <a:rPr lang="en" sz="1100" b="0" dirty="0">
                <a:solidFill>
                  <a:schemeClr val="tx1"/>
                </a:solidFill>
                <a:latin typeface="Neuton"/>
                <a:ea typeface="Neuton"/>
                <a:cs typeface="Neuton"/>
                <a:sym typeface="Neuton"/>
              </a:rPr>
              <a:t> </a:t>
            </a:r>
            <a:r>
              <a:rPr lang="en" sz="1100" b="0" dirty="0">
                <a:latin typeface="Neuton"/>
                <a:ea typeface="Neuton"/>
                <a:cs typeface="Neuton"/>
                <a:sym typeface="Neuton"/>
              </a:rPr>
              <a:t>et al. used Random Forest model to </a:t>
            </a:r>
            <a:r>
              <a:rPr lang="en" b="0" dirty="0">
                <a:solidFill>
                  <a:srgbClr val="374151"/>
                </a:solidFill>
                <a:latin typeface="Neuton"/>
                <a:ea typeface="Neuton"/>
                <a:cs typeface="Neuton"/>
                <a:sym typeface="Neuton"/>
              </a:rPr>
              <a:t>specify the budget, runtime, and star power by expected box office input. (</a:t>
            </a:r>
            <a:r>
              <a:rPr lang="en" sz="1000" b="0" dirty="0" err="1">
                <a:solidFill>
                  <a:srgbClr val="222222"/>
                </a:solidFill>
                <a:latin typeface="Neuton"/>
                <a:ea typeface="Neuton"/>
                <a:cs typeface="Neuton"/>
                <a:sym typeface="Neuton"/>
              </a:rPr>
              <a:t>Velingkar</a:t>
            </a:r>
            <a:r>
              <a:rPr lang="en" sz="1000" b="0" dirty="0">
                <a:solidFill>
                  <a:srgbClr val="222222"/>
                </a:solidFill>
                <a:latin typeface="Neuton"/>
                <a:ea typeface="Neuton"/>
                <a:cs typeface="Neuton"/>
                <a:sym typeface="Neuton"/>
              </a:rPr>
              <a:t>, G, et al., </a:t>
            </a:r>
            <a:r>
              <a:rPr lang="en" sz="1000" b="0" i="1" dirty="0">
                <a:solidFill>
                  <a:srgbClr val="222222"/>
                </a:solidFill>
                <a:latin typeface="Neuton"/>
                <a:ea typeface="Neuton"/>
                <a:cs typeface="Neuton"/>
                <a:sym typeface="Neuton"/>
              </a:rPr>
              <a:t>IEEE</a:t>
            </a:r>
            <a:r>
              <a:rPr lang="en" sz="1000" b="0" dirty="0">
                <a:solidFill>
                  <a:srgbClr val="222222"/>
                </a:solidFill>
                <a:latin typeface="Neuton"/>
                <a:ea typeface="Neuton"/>
                <a:cs typeface="Neuton"/>
                <a:sym typeface="Neuton"/>
              </a:rPr>
              <a:t>, 2022)</a:t>
            </a:r>
            <a:endParaRPr sz="1100" b="0" dirty="0">
              <a:latin typeface="Neuton"/>
              <a:ea typeface="Neuton"/>
              <a:cs typeface="Neuton"/>
              <a:sym typeface="Neuton"/>
            </a:endParaRPr>
          </a:p>
        </p:txBody>
      </p:sp>
      <p:cxnSp>
        <p:nvCxnSpPr>
          <p:cNvPr id="676" name="Google Shape;676;p60"/>
          <p:cNvCxnSpPr/>
          <p:nvPr/>
        </p:nvCxnSpPr>
        <p:spPr>
          <a:xfrm rot="10800000">
            <a:off x="638875" y="3381300"/>
            <a:ext cx="7948200" cy="0"/>
          </a:xfrm>
          <a:prstGeom prst="straightConnector1">
            <a:avLst/>
          </a:prstGeom>
          <a:noFill/>
          <a:ln w="9525" cap="flat" cmpd="sng">
            <a:solidFill>
              <a:schemeClr val="dk1"/>
            </a:solidFill>
            <a:prstDash val="solid"/>
            <a:round/>
            <a:headEnd type="none" w="sm" len="sm"/>
            <a:tailEnd type="none" w="sm" len="sm"/>
          </a:ln>
        </p:spPr>
      </p:cxnSp>
      <p:pic>
        <p:nvPicPr>
          <p:cNvPr id="677" name="Google Shape;677;p60"/>
          <p:cNvPicPr preferRelativeResize="0"/>
          <p:nvPr/>
        </p:nvPicPr>
        <p:blipFill>
          <a:blip r:embed="rId5">
            <a:alphaModFix/>
          </a:blip>
          <a:stretch>
            <a:fillRect/>
          </a:stretch>
        </p:blipFill>
        <p:spPr>
          <a:xfrm>
            <a:off x="6815150" y="1293550"/>
            <a:ext cx="1637850" cy="1637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8"/>
          <p:cNvSpPr/>
          <p:nvPr/>
        </p:nvSpPr>
        <p:spPr>
          <a:xfrm>
            <a:off x="912237" y="131788"/>
            <a:ext cx="2245995" cy="360013"/>
          </a:xfrm>
          <a:custGeom>
            <a:avLst/>
            <a:gdLst/>
            <a:ahLst/>
            <a:cxnLst/>
            <a:rect l="l" t="t" r="r" b="b"/>
            <a:pathLst>
              <a:path w="285750" h="45745" extrusionOk="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sp>
        <p:nvSpPr>
          <p:cNvPr id="867" name="Google Shape;867;p78"/>
          <p:cNvSpPr txBox="1">
            <a:spLocks noGrp="1"/>
          </p:cNvSpPr>
          <p:nvPr>
            <p:ph type="title"/>
          </p:nvPr>
        </p:nvSpPr>
        <p:spPr>
          <a:xfrm>
            <a:off x="593175" y="486000"/>
            <a:ext cx="7916400" cy="2743200"/>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SzPts val="8000"/>
              <a:buNone/>
            </a:pPr>
            <a:br>
              <a:rPr lang="en"/>
            </a:br>
            <a:r>
              <a:rPr lang="en"/>
              <a:t>Thank you!</a:t>
            </a:r>
            <a:endParaRPr/>
          </a:p>
          <a:p>
            <a:pPr marL="0" lvl="0" indent="0" algn="l" rtl="0">
              <a:lnSpc>
                <a:spcPct val="80000"/>
              </a:lnSpc>
              <a:spcBef>
                <a:spcPts val="0"/>
              </a:spcBef>
              <a:spcAft>
                <a:spcPts val="0"/>
              </a:spcAft>
              <a:buSzPts val="8000"/>
              <a:buNone/>
            </a:pPr>
            <a:r>
              <a:rPr lang="en"/>
              <a:t>Questions?</a:t>
            </a:r>
            <a:endParaRPr/>
          </a:p>
        </p:txBody>
      </p:sp>
      <p:sp>
        <p:nvSpPr>
          <p:cNvPr id="868" name="Google Shape;868;p78"/>
          <p:cNvSpPr txBox="1">
            <a:spLocks noGrp="1"/>
          </p:cNvSpPr>
          <p:nvPr>
            <p:ph type="subTitle" idx="3"/>
          </p:nvPr>
        </p:nvSpPr>
        <p:spPr>
          <a:xfrm>
            <a:off x="1284638" y="214800"/>
            <a:ext cx="1501200" cy="183600"/>
          </a:xfrm>
          <a:prstGeom prst="rect">
            <a:avLst/>
          </a:prstGeom>
        </p:spPr>
        <p:txBody>
          <a:bodyPr spcFirstLastPara="1" wrap="square" lIns="0" tIns="0" rIns="0" bIns="0" anchor="ctr" anchorCtr="0">
            <a:normAutofit/>
          </a:bodyPr>
          <a:lstStyle/>
          <a:p>
            <a:pPr marL="0" lvl="0" indent="0" algn="ctr" rtl="0">
              <a:lnSpc>
                <a:spcPct val="115000"/>
              </a:lnSpc>
              <a:spcBef>
                <a:spcPts val="0"/>
              </a:spcBef>
              <a:spcAft>
                <a:spcPts val="0"/>
              </a:spcAft>
              <a:buClr>
                <a:schemeClr val="dk1"/>
              </a:buClr>
              <a:buSzPts val="1100"/>
              <a:buFont typeface="Arial"/>
              <a:buNone/>
            </a:pPr>
            <a:r>
              <a:rPr lang="en"/>
              <a:t>Purrgramming</a:t>
            </a:r>
            <a:endParaRPr/>
          </a:p>
        </p:txBody>
      </p:sp>
      <p:cxnSp>
        <p:nvCxnSpPr>
          <p:cNvPr id="869" name="Google Shape;869;p78"/>
          <p:cNvCxnSpPr/>
          <p:nvPr/>
        </p:nvCxnSpPr>
        <p:spPr>
          <a:xfrm rot="10800000">
            <a:off x="593700" y="3671900"/>
            <a:ext cx="79482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1"/>
          <p:cNvSpPr txBox="1">
            <a:spLocks noGrp="1"/>
          </p:cNvSpPr>
          <p:nvPr>
            <p:ph type="title"/>
          </p:nvPr>
        </p:nvSpPr>
        <p:spPr>
          <a:xfrm>
            <a:off x="311700" y="1797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Hanken Grotesk"/>
                <a:ea typeface="Hanken Grotesk"/>
                <a:cs typeface="Hanken Grotesk"/>
                <a:sym typeface="Hanken Grotesk"/>
              </a:rPr>
              <a:t>Outline</a:t>
            </a:r>
            <a:endParaRPr b="1" dirty="0">
              <a:latin typeface="Hanken Grotesk"/>
              <a:ea typeface="Hanken Grotesk"/>
              <a:cs typeface="Hanken Grotesk"/>
              <a:sym typeface="Hanken Grotesk"/>
            </a:endParaRPr>
          </a:p>
        </p:txBody>
      </p:sp>
      <p:sp>
        <p:nvSpPr>
          <p:cNvPr id="683" name="Google Shape;683;p61"/>
          <p:cNvSpPr txBox="1">
            <a:spLocks noGrp="1"/>
          </p:cNvSpPr>
          <p:nvPr>
            <p:ph type="body" idx="1"/>
          </p:nvPr>
        </p:nvSpPr>
        <p:spPr>
          <a:xfrm>
            <a:off x="311700" y="2433950"/>
            <a:ext cx="3130200" cy="17169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Clr>
                <a:srgbClr val="212529"/>
              </a:buClr>
              <a:buSzPts val="1700"/>
              <a:buFont typeface="Neuton"/>
              <a:buChar char="●"/>
            </a:pPr>
            <a:r>
              <a:rPr lang="en" sz="1700" dirty="0">
                <a:solidFill>
                  <a:srgbClr val="212529"/>
                </a:solidFill>
                <a:latin typeface="Neuton"/>
                <a:ea typeface="Neuton"/>
                <a:cs typeface="Neuton"/>
                <a:sym typeface="Neuton"/>
              </a:rPr>
              <a:t>Data Processing</a:t>
            </a:r>
            <a:endParaRPr sz="1700" dirty="0">
              <a:solidFill>
                <a:srgbClr val="212529"/>
              </a:solidFill>
              <a:latin typeface="Neuton"/>
              <a:ea typeface="Neuton"/>
              <a:cs typeface="Neuton"/>
              <a:sym typeface="Neuton"/>
            </a:endParaRPr>
          </a:p>
          <a:p>
            <a:pPr marL="457200" lvl="0" indent="-336550" algn="l" rtl="0">
              <a:spcBef>
                <a:spcPts val="0"/>
              </a:spcBef>
              <a:spcAft>
                <a:spcPts val="0"/>
              </a:spcAft>
              <a:buClr>
                <a:srgbClr val="212529"/>
              </a:buClr>
              <a:buSzPts val="1700"/>
              <a:buFont typeface="Neuton"/>
              <a:buChar char="●"/>
            </a:pPr>
            <a:r>
              <a:rPr lang="en" sz="1700" dirty="0">
                <a:solidFill>
                  <a:srgbClr val="212529"/>
                </a:solidFill>
                <a:latin typeface="Neuton"/>
                <a:ea typeface="Neuton"/>
                <a:cs typeface="Neuton"/>
                <a:sym typeface="Neuton"/>
              </a:rPr>
              <a:t>Data Analysis</a:t>
            </a:r>
            <a:endParaRPr sz="1700" dirty="0">
              <a:solidFill>
                <a:srgbClr val="212529"/>
              </a:solidFill>
              <a:latin typeface="Neuton"/>
              <a:ea typeface="Neuton"/>
              <a:cs typeface="Neuton"/>
              <a:sym typeface="Neuton"/>
            </a:endParaRPr>
          </a:p>
          <a:p>
            <a:pPr marL="457200" lvl="0" indent="-336550" algn="l" rtl="0">
              <a:spcBef>
                <a:spcPts val="0"/>
              </a:spcBef>
              <a:spcAft>
                <a:spcPts val="0"/>
              </a:spcAft>
              <a:buClr>
                <a:srgbClr val="212529"/>
              </a:buClr>
              <a:buSzPts val="1700"/>
              <a:buFont typeface="Neuton"/>
              <a:buChar char="●"/>
            </a:pPr>
            <a:r>
              <a:rPr lang="en" sz="1700" dirty="0">
                <a:solidFill>
                  <a:srgbClr val="212529"/>
                </a:solidFill>
                <a:latin typeface="Neuton"/>
                <a:ea typeface="Neuton"/>
                <a:cs typeface="Neuton"/>
                <a:sym typeface="Neuton"/>
              </a:rPr>
              <a:t>Machine Learning Models</a:t>
            </a:r>
            <a:endParaRPr sz="1700" dirty="0">
              <a:solidFill>
                <a:srgbClr val="212529"/>
              </a:solidFill>
              <a:latin typeface="Neuton"/>
              <a:ea typeface="Neuton"/>
              <a:cs typeface="Neuton"/>
              <a:sym typeface="Neuton"/>
            </a:endParaRPr>
          </a:p>
          <a:p>
            <a:pPr marL="457200" lvl="0" indent="-336550" algn="l" rtl="0">
              <a:spcBef>
                <a:spcPts val="0"/>
              </a:spcBef>
              <a:spcAft>
                <a:spcPts val="0"/>
              </a:spcAft>
              <a:buClr>
                <a:srgbClr val="212529"/>
              </a:buClr>
              <a:buSzPts val="1700"/>
              <a:buFont typeface="Neuton"/>
              <a:buChar char="●"/>
            </a:pPr>
            <a:r>
              <a:rPr lang="en" sz="1700" dirty="0">
                <a:solidFill>
                  <a:srgbClr val="212529"/>
                </a:solidFill>
                <a:latin typeface="Neuton"/>
                <a:ea typeface="Neuton"/>
                <a:cs typeface="Neuton"/>
                <a:sym typeface="Neuton"/>
              </a:rPr>
              <a:t>Dashboard Demo</a:t>
            </a:r>
            <a:endParaRPr sz="1700" dirty="0">
              <a:solidFill>
                <a:srgbClr val="212529"/>
              </a:solidFill>
              <a:latin typeface="Neuton"/>
              <a:ea typeface="Neuton"/>
              <a:cs typeface="Neuton"/>
              <a:sym typeface="Neuton"/>
            </a:endParaRPr>
          </a:p>
        </p:txBody>
      </p:sp>
      <p:sp>
        <p:nvSpPr>
          <p:cNvPr id="684" name="Google Shape;684;p61"/>
          <p:cNvSpPr txBox="1"/>
          <p:nvPr/>
        </p:nvSpPr>
        <p:spPr>
          <a:xfrm>
            <a:off x="311700" y="852875"/>
            <a:ext cx="8402700" cy="7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dirty="0">
                <a:solidFill>
                  <a:srgbClr val="374151"/>
                </a:solidFill>
                <a:highlight>
                  <a:srgbClr val="FFFFFF"/>
                </a:highlight>
                <a:latin typeface="Neuton"/>
                <a:ea typeface="Neuton"/>
                <a:cs typeface="Neuton"/>
                <a:sym typeface="Neuton"/>
              </a:rPr>
              <a:t>Create a comprehensive machine learning-based platform that not only predicts movie success but also prescribes optimal production strategies for targeted returns.</a:t>
            </a:r>
            <a:endParaRPr dirty="0">
              <a:latin typeface="Neuton"/>
              <a:ea typeface="Neuton"/>
              <a:cs typeface="Neuton"/>
              <a:sym typeface="Neuton"/>
            </a:endParaRPr>
          </a:p>
        </p:txBody>
      </p:sp>
      <p:sp>
        <p:nvSpPr>
          <p:cNvPr id="685" name="Google Shape;685;p61"/>
          <p:cNvSpPr txBox="1">
            <a:spLocks noGrp="1"/>
          </p:cNvSpPr>
          <p:nvPr>
            <p:ph type="subTitle" idx="4294967295"/>
          </p:nvPr>
        </p:nvSpPr>
        <p:spPr>
          <a:xfrm>
            <a:off x="311700" y="288250"/>
            <a:ext cx="3696300" cy="476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3000" b="1">
                <a:solidFill>
                  <a:schemeClr val="dk1"/>
                </a:solidFill>
                <a:latin typeface="Hanken Grotesk"/>
                <a:ea typeface="Hanken Grotesk"/>
                <a:cs typeface="Hanken Grotesk"/>
                <a:sym typeface="Hanken Grotesk"/>
              </a:rPr>
              <a:t>Aim of the project</a:t>
            </a:r>
            <a:endParaRPr sz="3000" b="1">
              <a:solidFill>
                <a:schemeClr val="dk1"/>
              </a:solidFill>
              <a:latin typeface="Hanken Grotesk"/>
              <a:ea typeface="Hanken Grotesk"/>
              <a:cs typeface="Hanken Grotesk"/>
              <a:sym typeface="Hanken Grotesk"/>
            </a:endParaRPr>
          </a:p>
        </p:txBody>
      </p:sp>
      <p:pic>
        <p:nvPicPr>
          <p:cNvPr id="686" name="Google Shape;686;p61"/>
          <p:cNvPicPr preferRelativeResize="0"/>
          <p:nvPr/>
        </p:nvPicPr>
        <p:blipFill>
          <a:blip r:embed="rId3">
            <a:alphaModFix/>
          </a:blip>
          <a:stretch>
            <a:fillRect/>
          </a:stretch>
        </p:blipFill>
        <p:spPr>
          <a:xfrm>
            <a:off x="4928300" y="2020275"/>
            <a:ext cx="1716900" cy="1716900"/>
          </a:xfrm>
          <a:prstGeom prst="rect">
            <a:avLst/>
          </a:prstGeom>
          <a:noFill/>
          <a:ln>
            <a:noFill/>
          </a:ln>
        </p:spPr>
      </p:pic>
      <p:pic>
        <p:nvPicPr>
          <p:cNvPr id="687" name="Google Shape;687;p61"/>
          <p:cNvPicPr preferRelativeResize="0"/>
          <p:nvPr/>
        </p:nvPicPr>
        <p:blipFill>
          <a:blip r:embed="rId4">
            <a:alphaModFix/>
          </a:blip>
          <a:stretch>
            <a:fillRect/>
          </a:stretch>
        </p:blipFill>
        <p:spPr>
          <a:xfrm>
            <a:off x="6760427" y="2062788"/>
            <a:ext cx="1591877" cy="15918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2"/>
          <p:cNvSpPr txBox="1">
            <a:spLocks noGrp="1"/>
          </p:cNvSpPr>
          <p:nvPr>
            <p:ph type="subTitle" idx="1"/>
          </p:nvPr>
        </p:nvSpPr>
        <p:spPr>
          <a:xfrm>
            <a:off x="318850" y="375200"/>
            <a:ext cx="3696300" cy="476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t>Flowchart</a:t>
            </a:r>
            <a:endParaRPr sz="3000"/>
          </a:p>
        </p:txBody>
      </p:sp>
      <p:pic>
        <p:nvPicPr>
          <p:cNvPr id="693" name="Google Shape;693;p62"/>
          <p:cNvPicPr preferRelativeResize="0"/>
          <p:nvPr/>
        </p:nvPicPr>
        <p:blipFill>
          <a:blip r:embed="rId3">
            <a:alphaModFix/>
          </a:blip>
          <a:stretch>
            <a:fillRect/>
          </a:stretch>
        </p:blipFill>
        <p:spPr>
          <a:xfrm>
            <a:off x="300400" y="1289100"/>
            <a:ext cx="1696625" cy="1696625"/>
          </a:xfrm>
          <a:prstGeom prst="rect">
            <a:avLst/>
          </a:prstGeom>
          <a:noFill/>
          <a:ln>
            <a:noFill/>
          </a:ln>
        </p:spPr>
      </p:pic>
      <p:pic>
        <p:nvPicPr>
          <p:cNvPr id="694" name="Google Shape;694;p62"/>
          <p:cNvPicPr preferRelativeResize="0"/>
          <p:nvPr/>
        </p:nvPicPr>
        <p:blipFill>
          <a:blip r:embed="rId4">
            <a:alphaModFix/>
          </a:blip>
          <a:stretch>
            <a:fillRect/>
          </a:stretch>
        </p:blipFill>
        <p:spPr>
          <a:xfrm>
            <a:off x="4697125" y="1289112"/>
            <a:ext cx="1815100" cy="1815100"/>
          </a:xfrm>
          <a:prstGeom prst="rect">
            <a:avLst/>
          </a:prstGeom>
          <a:noFill/>
          <a:ln>
            <a:noFill/>
          </a:ln>
        </p:spPr>
      </p:pic>
      <p:pic>
        <p:nvPicPr>
          <p:cNvPr id="695" name="Google Shape;695;p62"/>
          <p:cNvPicPr preferRelativeResize="0"/>
          <p:nvPr/>
        </p:nvPicPr>
        <p:blipFill>
          <a:blip r:embed="rId5">
            <a:alphaModFix/>
          </a:blip>
          <a:stretch>
            <a:fillRect/>
          </a:stretch>
        </p:blipFill>
        <p:spPr>
          <a:xfrm>
            <a:off x="6975525" y="1250050"/>
            <a:ext cx="1735675" cy="1735675"/>
          </a:xfrm>
          <a:prstGeom prst="rect">
            <a:avLst/>
          </a:prstGeom>
          <a:noFill/>
          <a:ln>
            <a:noFill/>
          </a:ln>
        </p:spPr>
      </p:pic>
      <p:sp>
        <p:nvSpPr>
          <p:cNvPr id="696" name="Google Shape;696;p62"/>
          <p:cNvSpPr txBox="1">
            <a:spLocks noGrp="1"/>
          </p:cNvSpPr>
          <p:nvPr>
            <p:ph type="title"/>
          </p:nvPr>
        </p:nvSpPr>
        <p:spPr>
          <a:xfrm>
            <a:off x="83475" y="3224325"/>
            <a:ext cx="2283000" cy="344100"/>
          </a:xfrm>
          <a:prstGeom prst="rect">
            <a:avLst/>
          </a:prstGeom>
        </p:spPr>
        <p:txBody>
          <a:bodyPr spcFirstLastPara="1" wrap="square" lIns="108000" tIns="0" rIns="108000" bIns="0" anchor="t" anchorCtr="0">
            <a:noAutofit/>
          </a:bodyPr>
          <a:lstStyle/>
          <a:p>
            <a:pPr marL="0" lvl="0" indent="0" algn="l" rtl="0">
              <a:lnSpc>
                <a:spcPct val="90000"/>
              </a:lnSpc>
              <a:spcBef>
                <a:spcPts val="0"/>
              </a:spcBef>
              <a:spcAft>
                <a:spcPts val="0"/>
              </a:spcAft>
              <a:buSzPts val="2800"/>
              <a:buNone/>
            </a:pPr>
            <a:r>
              <a:rPr lang="en" sz="2500"/>
              <a:t>Data collection</a:t>
            </a:r>
            <a:endParaRPr sz="2500"/>
          </a:p>
        </p:txBody>
      </p:sp>
      <p:sp>
        <p:nvSpPr>
          <p:cNvPr id="697" name="Google Shape;697;p62"/>
          <p:cNvSpPr txBox="1">
            <a:spLocks noGrp="1"/>
          </p:cNvSpPr>
          <p:nvPr>
            <p:ph type="title"/>
          </p:nvPr>
        </p:nvSpPr>
        <p:spPr>
          <a:xfrm>
            <a:off x="2414125" y="3224325"/>
            <a:ext cx="2283000" cy="344100"/>
          </a:xfrm>
          <a:prstGeom prst="rect">
            <a:avLst/>
          </a:prstGeom>
        </p:spPr>
        <p:txBody>
          <a:bodyPr spcFirstLastPara="1" wrap="square" lIns="108000" tIns="0" rIns="108000" bIns="0" anchor="t" anchorCtr="0">
            <a:noAutofit/>
          </a:bodyPr>
          <a:lstStyle/>
          <a:p>
            <a:pPr marL="0" lvl="0" indent="0" algn="l" rtl="0">
              <a:lnSpc>
                <a:spcPct val="90000"/>
              </a:lnSpc>
              <a:spcBef>
                <a:spcPts val="0"/>
              </a:spcBef>
              <a:spcAft>
                <a:spcPts val="0"/>
              </a:spcAft>
              <a:buSzPts val="2800"/>
              <a:buNone/>
            </a:pPr>
            <a:r>
              <a:rPr lang="en" sz="2500"/>
              <a:t>Data cleaning</a:t>
            </a:r>
            <a:endParaRPr sz="2500"/>
          </a:p>
        </p:txBody>
      </p:sp>
      <p:pic>
        <p:nvPicPr>
          <p:cNvPr id="698" name="Google Shape;698;p62"/>
          <p:cNvPicPr preferRelativeResize="0"/>
          <p:nvPr/>
        </p:nvPicPr>
        <p:blipFill>
          <a:blip r:embed="rId6">
            <a:alphaModFix/>
          </a:blip>
          <a:stretch>
            <a:fillRect/>
          </a:stretch>
        </p:blipFill>
        <p:spPr>
          <a:xfrm>
            <a:off x="2414125" y="1090375"/>
            <a:ext cx="1895350" cy="1895350"/>
          </a:xfrm>
          <a:prstGeom prst="rect">
            <a:avLst/>
          </a:prstGeom>
          <a:noFill/>
          <a:ln>
            <a:noFill/>
          </a:ln>
        </p:spPr>
      </p:pic>
      <p:sp>
        <p:nvSpPr>
          <p:cNvPr id="699" name="Google Shape;699;p62"/>
          <p:cNvSpPr txBox="1">
            <a:spLocks noGrp="1"/>
          </p:cNvSpPr>
          <p:nvPr>
            <p:ph type="title"/>
          </p:nvPr>
        </p:nvSpPr>
        <p:spPr>
          <a:xfrm>
            <a:off x="4697125" y="3224325"/>
            <a:ext cx="2283000" cy="344100"/>
          </a:xfrm>
          <a:prstGeom prst="rect">
            <a:avLst/>
          </a:prstGeom>
        </p:spPr>
        <p:txBody>
          <a:bodyPr spcFirstLastPara="1" wrap="square" lIns="108000" tIns="0" rIns="108000" bIns="0" anchor="t" anchorCtr="0">
            <a:noAutofit/>
          </a:bodyPr>
          <a:lstStyle/>
          <a:p>
            <a:pPr marL="0" lvl="0" indent="0" algn="l" rtl="0">
              <a:lnSpc>
                <a:spcPct val="90000"/>
              </a:lnSpc>
              <a:spcBef>
                <a:spcPts val="0"/>
              </a:spcBef>
              <a:spcAft>
                <a:spcPts val="0"/>
              </a:spcAft>
              <a:buSzPts val="2800"/>
              <a:buNone/>
            </a:pPr>
            <a:r>
              <a:rPr lang="en" sz="2500"/>
              <a:t>Data analysis</a:t>
            </a:r>
            <a:endParaRPr sz="2500"/>
          </a:p>
        </p:txBody>
      </p:sp>
      <p:sp>
        <p:nvSpPr>
          <p:cNvPr id="700" name="Google Shape;700;p62"/>
          <p:cNvSpPr txBox="1">
            <a:spLocks noGrp="1"/>
          </p:cNvSpPr>
          <p:nvPr>
            <p:ph type="title"/>
          </p:nvPr>
        </p:nvSpPr>
        <p:spPr>
          <a:xfrm>
            <a:off x="6829575" y="3224325"/>
            <a:ext cx="2633700" cy="344100"/>
          </a:xfrm>
          <a:prstGeom prst="rect">
            <a:avLst/>
          </a:prstGeom>
        </p:spPr>
        <p:txBody>
          <a:bodyPr spcFirstLastPara="1" wrap="square" lIns="108000" tIns="0" rIns="108000" bIns="0" anchor="t" anchorCtr="0">
            <a:noAutofit/>
          </a:bodyPr>
          <a:lstStyle/>
          <a:p>
            <a:pPr marL="0" lvl="0" indent="0" algn="l" rtl="0">
              <a:lnSpc>
                <a:spcPct val="90000"/>
              </a:lnSpc>
              <a:spcBef>
                <a:spcPts val="0"/>
              </a:spcBef>
              <a:spcAft>
                <a:spcPts val="0"/>
              </a:spcAft>
              <a:buSzPts val="2800"/>
              <a:buNone/>
            </a:pPr>
            <a:r>
              <a:rPr lang="en" sz="2500"/>
              <a:t>Data dashboard</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3"/>
          <p:cNvSpPr txBox="1">
            <a:spLocks noGrp="1"/>
          </p:cNvSpPr>
          <p:nvPr>
            <p:ph type="body" idx="9"/>
          </p:nvPr>
        </p:nvSpPr>
        <p:spPr>
          <a:xfrm>
            <a:off x="311800" y="1326450"/>
            <a:ext cx="3432600" cy="3268500"/>
          </a:xfrm>
          <a:prstGeom prst="rect">
            <a:avLst/>
          </a:prstGeom>
        </p:spPr>
        <p:txBody>
          <a:bodyPr spcFirstLastPara="1" wrap="square" lIns="108000" tIns="0" rIns="108000" bIns="0" anchor="t" anchorCtr="0">
            <a:noAutofit/>
          </a:bodyPr>
          <a:lstStyle/>
          <a:p>
            <a:pPr marL="457200" lvl="0" indent="-323850" algn="l" rtl="0">
              <a:lnSpc>
                <a:spcPct val="115000"/>
              </a:lnSpc>
              <a:spcBef>
                <a:spcPts val="0"/>
              </a:spcBef>
              <a:spcAft>
                <a:spcPts val="0"/>
              </a:spcAft>
              <a:buSzPts val="1500"/>
              <a:buChar char="●"/>
            </a:pPr>
            <a:r>
              <a:rPr lang="en" sz="1500" b="1"/>
              <a:t>Wikipedia </a:t>
            </a:r>
            <a:r>
              <a:rPr lang="en" sz="1500"/>
              <a:t>-  List of American Films released between the years 2000-2025 (November 16, 2025) </a:t>
            </a:r>
            <a:endParaRPr sz="1500"/>
          </a:p>
          <a:p>
            <a:pPr marL="457200" lvl="0" indent="0" algn="l" rtl="0">
              <a:lnSpc>
                <a:spcPct val="115000"/>
              </a:lnSpc>
              <a:spcBef>
                <a:spcPts val="0"/>
              </a:spcBef>
              <a:spcAft>
                <a:spcPts val="0"/>
              </a:spcAft>
              <a:buNone/>
            </a:pPr>
            <a:endParaRPr sz="1500"/>
          </a:p>
          <a:p>
            <a:pPr marL="457200" lvl="0" indent="-323850" algn="l" rtl="0">
              <a:lnSpc>
                <a:spcPct val="115000"/>
              </a:lnSpc>
              <a:spcBef>
                <a:spcPts val="0"/>
              </a:spcBef>
              <a:spcAft>
                <a:spcPts val="0"/>
              </a:spcAft>
              <a:buSzPts val="1500"/>
              <a:buChar char="●"/>
            </a:pPr>
            <a:r>
              <a:rPr lang="en" sz="1500" b="1"/>
              <a:t>OMDB API</a:t>
            </a:r>
            <a:r>
              <a:rPr lang="en" sz="1500"/>
              <a:t> - Parameters of interest such as genre, director, cast, IMDB ratings, Metascore, and box office revenue $$</a:t>
            </a:r>
            <a:endParaRPr sz="1500"/>
          </a:p>
          <a:p>
            <a:pPr marL="0" lvl="0" indent="0" algn="l" rtl="0">
              <a:lnSpc>
                <a:spcPct val="115000"/>
              </a:lnSpc>
              <a:spcBef>
                <a:spcPts val="0"/>
              </a:spcBef>
              <a:spcAft>
                <a:spcPts val="0"/>
              </a:spcAft>
              <a:buNone/>
            </a:pPr>
            <a:endParaRPr sz="1500"/>
          </a:p>
          <a:p>
            <a:pPr marL="457200" lvl="0" indent="-323850" algn="l" rtl="0">
              <a:lnSpc>
                <a:spcPct val="115000"/>
              </a:lnSpc>
              <a:spcBef>
                <a:spcPts val="0"/>
              </a:spcBef>
              <a:spcAft>
                <a:spcPts val="0"/>
              </a:spcAft>
              <a:buSzPts val="1500"/>
              <a:buChar char="●"/>
            </a:pPr>
            <a:r>
              <a:rPr lang="en" sz="1500" b="1"/>
              <a:t>PriceR package </a:t>
            </a:r>
            <a:r>
              <a:rPr lang="en" sz="1500"/>
              <a:t>- inflation factors to convert box office revenue $ across the years </a:t>
            </a:r>
            <a:endParaRPr sz="1500"/>
          </a:p>
          <a:p>
            <a:pPr marL="0" lvl="0" indent="0" algn="l" rtl="0">
              <a:lnSpc>
                <a:spcPct val="115000"/>
              </a:lnSpc>
              <a:spcBef>
                <a:spcPts val="0"/>
              </a:spcBef>
              <a:spcAft>
                <a:spcPts val="0"/>
              </a:spcAft>
              <a:buNone/>
            </a:pPr>
            <a:endParaRPr>
              <a:solidFill>
                <a:schemeClr val="lt1"/>
              </a:solidFill>
            </a:endParaRPr>
          </a:p>
        </p:txBody>
      </p:sp>
      <p:sp>
        <p:nvSpPr>
          <p:cNvPr id="706" name="Google Shape;706;p63"/>
          <p:cNvSpPr txBox="1">
            <a:spLocks noGrp="1"/>
          </p:cNvSpPr>
          <p:nvPr>
            <p:ph type="body" idx="13"/>
          </p:nvPr>
        </p:nvSpPr>
        <p:spPr>
          <a:xfrm>
            <a:off x="4872550" y="1326450"/>
            <a:ext cx="3900900" cy="1798800"/>
          </a:xfrm>
          <a:prstGeom prst="rect">
            <a:avLst/>
          </a:prstGeom>
        </p:spPr>
        <p:txBody>
          <a:bodyPr spcFirstLastPara="1" wrap="square" lIns="87200" tIns="87200" rIns="87200" bIns="87200" anchor="t" anchorCtr="0">
            <a:noAutofit/>
          </a:bodyPr>
          <a:lstStyle/>
          <a:p>
            <a:pPr marL="436101" lvl="0" indent="-313300" algn="l" rtl="0">
              <a:lnSpc>
                <a:spcPct val="115000"/>
              </a:lnSpc>
              <a:spcBef>
                <a:spcPts val="0"/>
              </a:spcBef>
              <a:spcAft>
                <a:spcPts val="0"/>
              </a:spcAft>
              <a:buSzPts val="1500"/>
              <a:buChar char="●"/>
            </a:pPr>
            <a:r>
              <a:rPr lang="en" sz="1500"/>
              <a:t>Finding publicly available data on box office revenues and working with limited APIs </a:t>
            </a:r>
            <a:endParaRPr sz="1500"/>
          </a:p>
          <a:p>
            <a:pPr marL="436101" lvl="0" indent="-313300" algn="l" rtl="0">
              <a:lnSpc>
                <a:spcPct val="115000"/>
              </a:lnSpc>
              <a:spcBef>
                <a:spcPts val="0"/>
              </a:spcBef>
              <a:spcAft>
                <a:spcPts val="0"/>
              </a:spcAft>
              <a:buSzPts val="1500"/>
              <a:buChar char="●"/>
            </a:pPr>
            <a:r>
              <a:rPr lang="en" sz="1500"/>
              <a:t>APIs did not include a function to call for  movies based on release year </a:t>
            </a:r>
            <a:endParaRPr sz="1500"/>
          </a:p>
          <a:p>
            <a:pPr marL="436101" lvl="0" indent="-313300" algn="l" rtl="0">
              <a:lnSpc>
                <a:spcPct val="115000"/>
              </a:lnSpc>
              <a:spcBef>
                <a:spcPts val="0"/>
              </a:spcBef>
              <a:spcAft>
                <a:spcPts val="0"/>
              </a:spcAft>
              <a:buSzPts val="1500"/>
              <a:buChar char="●"/>
            </a:pPr>
            <a:r>
              <a:rPr lang="en" sz="1500"/>
              <a:t>API limit to 1000 calls/day</a:t>
            </a:r>
            <a:endParaRPr sz="1500"/>
          </a:p>
          <a:p>
            <a:pPr marL="436101" lvl="0" indent="0" algn="l" rtl="0">
              <a:lnSpc>
                <a:spcPct val="115000"/>
              </a:lnSpc>
              <a:spcBef>
                <a:spcPts val="0"/>
              </a:spcBef>
              <a:spcAft>
                <a:spcPts val="0"/>
              </a:spcAft>
              <a:buNone/>
            </a:pPr>
            <a:endParaRPr sz="953">
              <a:solidFill>
                <a:schemeClr val="lt1"/>
              </a:solidFill>
            </a:endParaRPr>
          </a:p>
        </p:txBody>
      </p:sp>
      <p:sp>
        <p:nvSpPr>
          <p:cNvPr id="707" name="Google Shape;707;p63"/>
          <p:cNvSpPr txBox="1">
            <a:spLocks noGrp="1"/>
          </p:cNvSpPr>
          <p:nvPr>
            <p:ph type="subTitle" idx="1"/>
          </p:nvPr>
        </p:nvSpPr>
        <p:spPr>
          <a:xfrm>
            <a:off x="311800" y="305775"/>
            <a:ext cx="6269700" cy="505500"/>
          </a:xfrm>
          <a:prstGeom prst="rect">
            <a:avLst/>
          </a:prstGeom>
        </p:spPr>
        <p:txBody>
          <a:bodyPr spcFirstLastPara="1" wrap="square" lIns="0" tIns="0" rIns="0" bIns="0" anchor="ctr" anchorCtr="0">
            <a:noAutofit/>
          </a:bodyPr>
          <a:lstStyle/>
          <a:p>
            <a:pPr marL="0" lvl="0" indent="0" algn="l" rtl="0">
              <a:lnSpc>
                <a:spcPct val="115000"/>
              </a:lnSpc>
              <a:spcBef>
                <a:spcPts val="0"/>
              </a:spcBef>
              <a:spcAft>
                <a:spcPts val="0"/>
              </a:spcAft>
              <a:buSzPts val="1000"/>
              <a:buNone/>
            </a:pPr>
            <a:r>
              <a:rPr lang="en" sz="3000"/>
              <a:t>Data Collection </a:t>
            </a:r>
            <a:endParaRPr sz="3000"/>
          </a:p>
        </p:txBody>
      </p:sp>
      <p:sp>
        <p:nvSpPr>
          <p:cNvPr id="708" name="Google Shape;708;p63"/>
          <p:cNvSpPr txBox="1">
            <a:spLocks noGrp="1"/>
          </p:cNvSpPr>
          <p:nvPr>
            <p:ph type="title"/>
          </p:nvPr>
        </p:nvSpPr>
        <p:spPr>
          <a:xfrm>
            <a:off x="321100" y="970361"/>
            <a:ext cx="3710100" cy="344100"/>
          </a:xfrm>
          <a:prstGeom prst="rect">
            <a:avLst/>
          </a:prstGeom>
        </p:spPr>
        <p:txBody>
          <a:bodyPr spcFirstLastPara="1" wrap="square" lIns="108000" tIns="0" rIns="108000" bIns="0" anchor="t" anchorCtr="0">
            <a:noAutofit/>
          </a:bodyPr>
          <a:lstStyle/>
          <a:p>
            <a:pPr marL="0" lvl="0" indent="0" algn="l" rtl="0">
              <a:lnSpc>
                <a:spcPct val="90000"/>
              </a:lnSpc>
              <a:spcBef>
                <a:spcPts val="0"/>
              </a:spcBef>
              <a:spcAft>
                <a:spcPts val="0"/>
              </a:spcAft>
              <a:buSzPts val="2800"/>
              <a:buNone/>
            </a:pPr>
            <a:r>
              <a:rPr lang="en"/>
              <a:t>Data Sources</a:t>
            </a:r>
            <a:endParaRPr/>
          </a:p>
        </p:txBody>
      </p:sp>
      <p:sp>
        <p:nvSpPr>
          <p:cNvPr id="709" name="Google Shape;709;p63"/>
          <p:cNvSpPr txBox="1">
            <a:spLocks noGrp="1"/>
          </p:cNvSpPr>
          <p:nvPr>
            <p:ph type="title" idx="3"/>
          </p:nvPr>
        </p:nvSpPr>
        <p:spPr>
          <a:xfrm>
            <a:off x="5140592" y="867563"/>
            <a:ext cx="3288900" cy="402600"/>
          </a:xfrm>
          <a:prstGeom prst="rect">
            <a:avLst/>
          </a:prstGeom>
        </p:spPr>
        <p:txBody>
          <a:bodyPr spcFirstLastPara="1" wrap="square" lIns="87200" tIns="87200" rIns="87200" bIns="87200" anchor="t" anchorCtr="0">
            <a:noAutofit/>
          </a:bodyPr>
          <a:lstStyle/>
          <a:p>
            <a:pPr marL="0" lvl="0" indent="0" algn="l" rtl="0">
              <a:lnSpc>
                <a:spcPct val="90000"/>
              </a:lnSpc>
              <a:spcBef>
                <a:spcPts val="0"/>
              </a:spcBef>
              <a:spcAft>
                <a:spcPts val="0"/>
              </a:spcAft>
              <a:buSzPts val="2671"/>
              <a:buNone/>
            </a:pPr>
            <a:r>
              <a:rPr lang="en"/>
              <a:t>Challenges</a:t>
            </a:r>
            <a:endParaRPr/>
          </a:p>
        </p:txBody>
      </p:sp>
      <p:sp>
        <p:nvSpPr>
          <p:cNvPr id="710" name="Google Shape;710;p63"/>
          <p:cNvSpPr/>
          <p:nvPr/>
        </p:nvSpPr>
        <p:spPr>
          <a:xfrm>
            <a:off x="5337900" y="3274925"/>
            <a:ext cx="3375900" cy="1427400"/>
          </a:xfrm>
          <a:prstGeom prst="rect">
            <a:avLst/>
          </a:prstGeom>
          <a:solidFill>
            <a:srgbClr val="44168B"/>
          </a:solidFill>
          <a:ln w="8400" cap="flat" cmpd="sng">
            <a:solidFill>
              <a:schemeClr val="dk2"/>
            </a:solidFill>
            <a:prstDash val="solid"/>
            <a:round/>
            <a:headEnd type="none" w="sm" len="sm"/>
            <a:tailEnd type="none" w="sm" len="sm"/>
          </a:ln>
        </p:spPr>
        <p:txBody>
          <a:bodyPr spcFirstLastPara="1" wrap="square" lIns="80600" tIns="80600" rIns="80600" bIns="80600" anchor="ctr" anchorCtr="0">
            <a:noAutofit/>
          </a:bodyPr>
          <a:lstStyle/>
          <a:p>
            <a:pPr marL="0" lvl="0" indent="0" algn="ctr" rtl="0">
              <a:spcBef>
                <a:spcPts val="0"/>
              </a:spcBef>
              <a:spcAft>
                <a:spcPts val="0"/>
              </a:spcAft>
              <a:buNone/>
            </a:pPr>
            <a:endParaRPr sz="1234">
              <a:latin typeface="Hanken Grotesk"/>
              <a:ea typeface="Hanken Grotesk"/>
              <a:cs typeface="Hanken Grotesk"/>
              <a:sym typeface="Hanken Grotesk"/>
            </a:endParaRPr>
          </a:p>
        </p:txBody>
      </p:sp>
      <p:pic>
        <p:nvPicPr>
          <p:cNvPr id="711" name="Google Shape;711;p63"/>
          <p:cNvPicPr preferRelativeResize="0"/>
          <p:nvPr/>
        </p:nvPicPr>
        <p:blipFill>
          <a:blip r:embed="rId3">
            <a:alphaModFix/>
          </a:blip>
          <a:stretch>
            <a:fillRect/>
          </a:stretch>
        </p:blipFill>
        <p:spPr>
          <a:xfrm>
            <a:off x="5443021" y="3382293"/>
            <a:ext cx="3165565" cy="1212671"/>
          </a:xfrm>
          <a:prstGeom prst="rect">
            <a:avLst/>
          </a:prstGeom>
          <a:noFill/>
          <a:ln>
            <a:noFill/>
          </a:ln>
        </p:spPr>
      </p:pic>
      <p:pic>
        <p:nvPicPr>
          <p:cNvPr id="712" name="Google Shape;712;p63"/>
          <p:cNvPicPr preferRelativeResize="0"/>
          <p:nvPr/>
        </p:nvPicPr>
        <p:blipFill>
          <a:blip r:embed="rId4">
            <a:alphaModFix/>
          </a:blip>
          <a:stretch>
            <a:fillRect/>
          </a:stretch>
        </p:blipFill>
        <p:spPr>
          <a:xfrm>
            <a:off x="7739425" y="120200"/>
            <a:ext cx="1206250" cy="1206250"/>
          </a:xfrm>
          <a:prstGeom prst="rect">
            <a:avLst/>
          </a:prstGeom>
          <a:noFill/>
          <a:ln>
            <a:noFill/>
          </a:ln>
        </p:spPr>
      </p:pic>
      <p:pic>
        <p:nvPicPr>
          <p:cNvPr id="713" name="Google Shape;713;p63"/>
          <p:cNvPicPr preferRelativeResize="0"/>
          <p:nvPr/>
        </p:nvPicPr>
        <p:blipFill>
          <a:blip r:embed="rId5">
            <a:alphaModFix/>
          </a:blip>
          <a:stretch>
            <a:fillRect/>
          </a:stretch>
        </p:blipFill>
        <p:spPr>
          <a:xfrm>
            <a:off x="3666300" y="1382627"/>
            <a:ext cx="1236701" cy="1427524"/>
          </a:xfrm>
          <a:prstGeom prst="rect">
            <a:avLst/>
          </a:prstGeom>
          <a:noFill/>
          <a:ln>
            <a:noFill/>
          </a:ln>
        </p:spPr>
      </p:pic>
      <p:pic>
        <p:nvPicPr>
          <p:cNvPr id="714" name="Google Shape;714;p63"/>
          <p:cNvPicPr preferRelativeResize="0"/>
          <p:nvPr/>
        </p:nvPicPr>
        <p:blipFill>
          <a:blip r:embed="rId6">
            <a:alphaModFix/>
          </a:blip>
          <a:stretch>
            <a:fillRect/>
          </a:stretch>
        </p:blipFill>
        <p:spPr>
          <a:xfrm>
            <a:off x="3690125" y="2913475"/>
            <a:ext cx="1236704" cy="142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4"/>
          <p:cNvSpPr txBox="1">
            <a:spLocks noGrp="1"/>
          </p:cNvSpPr>
          <p:nvPr>
            <p:ph type="title"/>
          </p:nvPr>
        </p:nvSpPr>
        <p:spPr>
          <a:xfrm>
            <a:off x="174850" y="868425"/>
            <a:ext cx="5010000" cy="411000"/>
          </a:xfrm>
          <a:prstGeom prst="rect">
            <a:avLst/>
          </a:prstGeom>
        </p:spPr>
        <p:txBody>
          <a:bodyPr spcFirstLastPara="1" wrap="square" lIns="180000" tIns="0" rIns="180000" bIns="0" anchor="t" anchorCtr="0">
            <a:noAutofit/>
          </a:bodyPr>
          <a:lstStyle/>
          <a:p>
            <a:pPr marL="0" lvl="0" indent="0" algn="l" rtl="0">
              <a:spcBef>
                <a:spcPts val="0"/>
              </a:spcBef>
              <a:spcAft>
                <a:spcPts val="0"/>
              </a:spcAft>
              <a:buNone/>
            </a:pPr>
            <a:r>
              <a:rPr lang="en"/>
              <a:t>Functional Programming Paradigm</a:t>
            </a:r>
            <a:endParaRPr/>
          </a:p>
        </p:txBody>
      </p:sp>
      <p:sp>
        <p:nvSpPr>
          <p:cNvPr id="720" name="Google Shape;720;p64"/>
          <p:cNvSpPr txBox="1">
            <a:spLocks noGrp="1"/>
          </p:cNvSpPr>
          <p:nvPr>
            <p:ph type="body" idx="4"/>
          </p:nvPr>
        </p:nvSpPr>
        <p:spPr>
          <a:xfrm>
            <a:off x="117875" y="1173200"/>
            <a:ext cx="5323800" cy="2830500"/>
          </a:xfrm>
          <a:prstGeom prst="rect">
            <a:avLst/>
          </a:prstGeom>
        </p:spPr>
        <p:txBody>
          <a:bodyPr spcFirstLastPara="1" wrap="square" lIns="180000" tIns="270000" rIns="180000" bIns="180000" anchor="t" anchorCtr="0">
            <a:noAutofit/>
          </a:bodyPr>
          <a:lstStyle/>
          <a:p>
            <a:pPr marL="457200" lvl="0" indent="-323850" algn="l" rtl="0">
              <a:spcBef>
                <a:spcPts val="0"/>
              </a:spcBef>
              <a:spcAft>
                <a:spcPts val="0"/>
              </a:spcAft>
              <a:buSzPts val="1500"/>
              <a:buChar char="●"/>
            </a:pPr>
            <a:r>
              <a:rPr lang="en" sz="1500"/>
              <a:t>Creating a function to scrape Wikipedia Lists of American Films released between the years 2000-2025 </a:t>
            </a:r>
            <a:endParaRPr sz="1500"/>
          </a:p>
          <a:p>
            <a:pPr marL="457200" lvl="0" indent="-323850" algn="l" rtl="0">
              <a:spcBef>
                <a:spcPts val="0"/>
              </a:spcBef>
              <a:spcAft>
                <a:spcPts val="0"/>
              </a:spcAft>
              <a:buSzPts val="1500"/>
              <a:buChar char="●"/>
            </a:pPr>
            <a:r>
              <a:rPr lang="en" sz="1500"/>
              <a:t>Using `purrr` package to create functions to call the OMDB API </a:t>
            </a:r>
            <a:endParaRPr sz="1500"/>
          </a:p>
          <a:p>
            <a:pPr marL="457200" lvl="0" indent="-323850" algn="l" rtl="0">
              <a:spcBef>
                <a:spcPts val="0"/>
              </a:spcBef>
              <a:spcAft>
                <a:spcPts val="0"/>
              </a:spcAft>
              <a:buSzPts val="1500"/>
              <a:buChar char="●"/>
            </a:pPr>
            <a:r>
              <a:rPr lang="en" sz="1500"/>
              <a:t>Creating function to get inflation data </a:t>
            </a:r>
            <a:endParaRPr sz="1500"/>
          </a:p>
          <a:p>
            <a:pPr marL="457200" lvl="0" indent="0" algn="l" rtl="0">
              <a:spcBef>
                <a:spcPts val="0"/>
              </a:spcBef>
              <a:spcAft>
                <a:spcPts val="0"/>
              </a:spcAft>
              <a:buNone/>
            </a:pPr>
            <a:endParaRPr sz="1500"/>
          </a:p>
          <a:p>
            <a:pPr marL="0" lvl="0" indent="0" algn="l" rtl="0">
              <a:spcBef>
                <a:spcPts val="0"/>
              </a:spcBef>
              <a:spcAft>
                <a:spcPts val="0"/>
              </a:spcAft>
              <a:buNone/>
            </a:pPr>
            <a:endParaRPr sz="1500"/>
          </a:p>
        </p:txBody>
      </p:sp>
      <p:sp>
        <p:nvSpPr>
          <p:cNvPr id="721" name="Google Shape;721;p64"/>
          <p:cNvSpPr txBox="1">
            <a:spLocks noGrp="1"/>
          </p:cNvSpPr>
          <p:nvPr>
            <p:ph type="subTitle" idx="1"/>
          </p:nvPr>
        </p:nvSpPr>
        <p:spPr>
          <a:xfrm>
            <a:off x="311800" y="305775"/>
            <a:ext cx="6269700" cy="505500"/>
          </a:xfrm>
          <a:prstGeom prst="rect">
            <a:avLst/>
          </a:prstGeom>
        </p:spPr>
        <p:txBody>
          <a:bodyPr spcFirstLastPara="1" wrap="square" lIns="0" tIns="0" rIns="0" bIns="0" anchor="ctr" anchorCtr="0">
            <a:noAutofit/>
          </a:bodyPr>
          <a:lstStyle/>
          <a:p>
            <a:pPr marL="0" lvl="0" indent="0" algn="l" rtl="0">
              <a:lnSpc>
                <a:spcPct val="115000"/>
              </a:lnSpc>
              <a:spcBef>
                <a:spcPts val="0"/>
              </a:spcBef>
              <a:spcAft>
                <a:spcPts val="0"/>
              </a:spcAft>
              <a:buSzPts val="1000"/>
              <a:buNone/>
            </a:pPr>
            <a:r>
              <a:rPr lang="en" sz="3000"/>
              <a:t>Data Cleaning &amp; Processing</a:t>
            </a:r>
            <a:endParaRPr sz="3000"/>
          </a:p>
        </p:txBody>
      </p:sp>
      <p:pic>
        <p:nvPicPr>
          <p:cNvPr id="722" name="Google Shape;722;p64"/>
          <p:cNvPicPr preferRelativeResize="0"/>
          <p:nvPr/>
        </p:nvPicPr>
        <p:blipFill>
          <a:blip r:embed="rId3">
            <a:alphaModFix/>
          </a:blip>
          <a:stretch>
            <a:fillRect/>
          </a:stretch>
        </p:blipFill>
        <p:spPr>
          <a:xfrm>
            <a:off x="5286873" y="455576"/>
            <a:ext cx="1294625" cy="1494225"/>
          </a:xfrm>
          <a:prstGeom prst="rect">
            <a:avLst/>
          </a:prstGeom>
          <a:noFill/>
          <a:ln>
            <a:noFill/>
          </a:ln>
        </p:spPr>
      </p:pic>
      <p:pic>
        <p:nvPicPr>
          <p:cNvPr id="723" name="Google Shape;723;p64"/>
          <p:cNvPicPr preferRelativeResize="0"/>
          <p:nvPr/>
        </p:nvPicPr>
        <p:blipFill>
          <a:blip r:embed="rId4">
            <a:alphaModFix/>
          </a:blip>
          <a:stretch>
            <a:fillRect/>
          </a:stretch>
        </p:blipFill>
        <p:spPr>
          <a:xfrm>
            <a:off x="6011200" y="1649100"/>
            <a:ext cx="1294625" cy="1494259"/>
          </a:xfrm>
          <a:prstGeom prst="rect">
            <a:avLst/>
          </a:prstGeom>
          <a:noFill/>
          <a:ln>
            <a:noFill/>
          </a:ln>
        </p:spPr>
      </p:pic>
      <p:pic>
        <p:nvPicPr>
          <p:cNvPr id="724" name="Google Shape;724;p64"/>
          <p:cNvPicPr preferRelativeResize="0"/>
          <p:nvPr/>
        </p:nvPicPr>
        <p:blipFill>
          <a:blip r:embed="rId5">
            <a:alphaModFix/>
          </a:blip>
          <a:stretch>
            <a:fillRect/>
          </a:stretch>
        </p:blipFill>
        <p:spPr>
          <a:xfrm>
            <a:off x="5255900" y="2820250"/>
            <a:ext cx="1356575" cy="1571375"/>
          </a:xfrm>
          <a:prstGeom prst="rect">
            <a:avLst/>
          </a:prstGeom>
          <a:noFill/>
          <a:ln>
            <a:noFill/>
          </a:ln>
        </p:spPr>
      </p:pic>
      <p:pic>
        <p:nvPicPr>
          <p:cNvPr id="725" name="Google Shape;725;p64"/>
          <p:cNvPicPr preferRelativeResize="0"/>
          <p:nvPr/>
        </p:nvPicPr>
        <p:blipFill>
          <a:blip r:embed="rId6">
            <a:alphaModFix/>
          </a:blip>
          <a:stretch>
            <a:fillRect/>
          </a:stretch>
        </p:blipFill>
        <p:spPr>
          <a:xfrm>
            <a:off x="7529050" y="99775"/>
            <a:ext cx="1356575" cy="1356575"/>
          </a:xfrm>
          <a:prstGeom prst="rect">
            <a:avLst/>
          </a:prstGeom>
          <a:noFill/>
          <a:ln>
            <a:noFill/>
          </a:ln>
        </p:spPr>
      </p:pic>
      <p:sp>
        <p:nvSpPr>
          <p:cNvPr id="726" name="Google Shape;726;p64"/>
          <p:cNvSpPr txBox="1">
            <a:spLocks noGrp="1"/>
          </p:cNvSpPr>
          <p:nvPr>
            <p:ph type="body" idx="4"/>
          </p:nvPr>
        </p:nvSpPr>
        <p:spPr>
          <a:xfrm>
            <a:off x="251050" y="3479700"/>
            <a:ext cx="4879500" cy="1263900"/>
          </a:xfrm>
          <a:prstGeom prst="rect">
            <a:avLst/>
          </a:prstGeom>
        </p:spPr>
        <p:txBody>
          <a:bodyPr spcFirstLastPara="1" wrap="square" lIns="180000" tIns="270000" rIns="180000" bIns="180000" anchor="t" anchorCtr="0">
            <a:noAutofit/>
          </a:bodyPr>
          <a:lstStyle/>
          <a:p>
            <a:pPr marL="0" lvl="0" indent="0" algn="l" rtl="0">
              <a:lnSpc>
                <a:spcPct val="115000"/>
              </a:lnSpc>
              <a:spcBef>
                <a:spcPts val="0"/>
              </a:spcBef>
              <a:spcAft>
                <a:spcPts val="0"/>
              </a:spcAft>
              <a:buNone/>
            </a:pPr>
            <a:r>
              <a:rPr lang="en" sz="1500"/>
              <a:t>Genre (primary, secondary), box office revenue $, runtime, MPA film rating, date of release, director, actors, IMDB rating, Metascore </a:t>
            </a:r>
            <a:endParaRPr sz="1500"/>
          </a:p>
          <a:p>
            <a:pPr marL="457200" lvl="0" indent="0" algn="l" rtl="0">
              <a:lnSpc>
                <a:spcPct val="115000"/>
              </a:lnSpc>
              <a:spcBef>
                <a:spcPts val="500"/>
              </a:spcBef>
              <a:spcAft>
                <a:spcPts val="0"/>
              </a:spcAft>
              <a:buNone/>
            </a:pPr>
            <a:endParaRPr sz="1100"/>
          </a:p>
          <a:p>
            <a:pPr marL="457200" lvl="0" indent="0" algn="l" rtl="0">
              <a:lnSpc>
                <a:spcPct val="115000"/>
              </a:lnSpc>
              <a:spcBef>
                <a:spcPts val="500"/>
              </a:spcBef>
              <a:spcAft>
                <a:spcPts val="500"/>
              </a:spcAft>
              <a:buNone/>
            </a:pPr>
            <a:endParaRPr sz="1100"/>
          </a:p>
        </p:txBody>
      </p:sp>
      <p:sp>
        <p:nvSpPr>
          <p:cNvPr id="727" name="Google Shape;727;p64"/>
          <p:cNvSpPr txBox="1">
            <a:spLocks noGrp="1"/>
          </p:cNvSpPr>
          <p:nvPr>
            <p:ph type="title"/>
          </p:nvPr>
        </p:nvSpPr>
        <p:spPr>
          <a:xfrm>
            <a:off x="251050" y="3221398"/>
            <a:ext cx="2856900" cy="411000"/>
          </a:xfrm>
          <a:prstGeom prst="rect">
            <a:avLst/>
          </a:prstGeom>
        </p:spPr>
        <p:txBody>
          <a:bodyPr spcFirstLastPara="1" wrap="square" lIns="180000" tIns="0" rIns="180000" bIns="0" anchor="t" anchorCtr="0">
            <a:noAutofit/>
          </a:bodyPr>
          <a:lstStyle/>
          <a:p>
            <a:pPr marL="0" lvl="0" indent="0" algn="l" rtl="0">
              <a:spcBef>
                <a:spcPts val="0"/>
              </a:spcBef>
              <a:spcAft>
                <a:spcPts val="0"/>
              </a:spcAft>
              <a:buNone/>
            </a:pPr>
            <a:r>
              <a:rPr lang="en"/>
              <a:t>Parameters of interest</a:t>
            </a:r>
            <a:endParaRPr/>
          </a:p>
        </p:txBody>
      </p:sp>
      <p:pic>
        <p:nvPicPr>
          <p:cNvPr id="728" name="Google Shape;728;p64"/>
          <p:cNvPicPr preferRelativeResize="0"/>
          <p:nvPr/>
        </p:nvPicPr>
        <p:blipFill>
          <a:blip r:embed="rId7">
            <a:alphaModFix/>
          </a:blip>
          <a:stretch>
            <a:fillRect/>
          </a:stretch>
        </p:blipFill>
        <p:spPr>
          <a:xfrm>
            <a:off x="6737825" y="2858825"/>
            <a:ext cx="1294625" cy="1494224"/>
          </a:xfrm>
          <a:prstGeom prst="rect">
            <a:avLst/>
          </a:prstGeom>
          <a:noFill/>
          <a:ln>
            <a:noFill/>
          </a:ln>
        </p:spPr>
      </p:pic>
      <p:pic>
        <p:nvPicPr>
          <p:cNvPr id="729" name="Google Shape;729;p64"/>
          <p:cNvPicPr preferRelativeResize="0"/>
          <p:nvPr/>
        </p:nvPicPr>
        <p:blipFill>
          <a:blip r:embed="rId8">
            <a:alphaModFix/>
          </a:blip>
          <a:stretch>
            <a:fillRect/>
          </a:stretch>
        </p:blipFill>
        <p:spPr>
          <a:xfrm>
            <a:off x="7409975" y="1649137"/>
            <a:ext cx="1294625" cy="14942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65"/>
          <p:cNvSpPr txBox="1">
            <a:spLocks noGrp="1"/>
          </p:cNvSpPr>
          <p:nvPr>
            <p:ph type="subTitle" idx="1"/>
          </p:nvPr>
        </p:nvSpPr>
        <p:spPr>
          <a:xfrm>
            <a:off x="311800" y="305775"/>
            <a:ext cx="6269700" cy="505500"/>
          </a:xfrm>
          <a:prstGeom prst="rect">
            <a:avLst/>
          </a:prstGeom>
        </p:spPr>
        <p:txBody>
          <a:bodyPr spcFirstLastPara="1" wrap="square" lIns="0" tIns="0" rIns="0" bIns="0" anchor="ctr" anchorCtr="0">
            <a:noAutofit/>
          </a:bodyPr>
          <a:lstStyle/>
          <a:p>
            <a:pPr marL="0" lvl="0" indent="0" algn="l" rtl="0">
              <a:lnSpc>
                <a:spcPct val="115000"/>
              </a:lnSpc>
              <a:spcBef>
                <a:spcPts val="0"/>
              </a:spcBef>
              <a:spcAft>
                <a:spcPts val="0"/>
              </a:spcAft>
              <a:buSzPts val="1000"/>
              <a:buNone/>
            </a:pPr>
            <a:r>
              <a:rPr lang="en" sz="3000"/>
              <a:t>Data Analysis - Dashboard </a:t>
            </a:r>
            <a:endParaRPr sz="3000"/>
          </a:p>
        </p:txBody>
      </p:sp>
      <p:sp>
        <p:nvSpPr>
          <p:cNvPr id="735" name="Google Shape;735;p65"/>
          <p:cNvSpPr txBox="1">
            <a:spLocks noGrp="1"/>
          </p:cNvSpPr>
          <p:nvPr>
            <p:ph type="body" idx="4"/>
          </p:nvPr>
        </p:nvSpPr>
        <p:spPr>
          <a:xfrm>
            <a:off x="251050" y="1203525"/>
            <a:ext cx="4405200" cy="1260300"/>
          </a:xfrm>
          <a:prstGeom prst="rect">
            <a:avLst/>
          </a:prstGeom>
        </p:spPr>
        <p:txBody>
          <a:bodyPr spcFirstLastPara="1" wrap="square" lIns="180000" tIns="270000" rIns="180000" bIns="180000" anchor="t" anchorCtr="0">
            <a:noAutofit/>
          </a:bodyPr>
          <a:lstStyle/>
          <a:p>
            <a:pPr marL="457200" lvl="0" indent="-323850" algn="l" rtl="0">
              <a:spcBef>
                <a:spcPts val="0"/>
              </a:spcBef>
              <a:spcAft>
                <a:spcPts val="0"/>
              </a:spcAft>
              <a:buSzPts val="1500"/>
              <a:buChar char="●"/>
            </a:pPr>
            <a:r>
              <a:rPr lang="en" sz="1500"/>
              <a:t>Choice of visualization </a:t>
            </a:r>
            <a:endParaRPr sz="1500"/>
          </a:p>
          <a:p>
            <a:pPr marL="457200" lvl="0" indent="-323850" algn="l" rtl="0">
              <a:spcBef>
                <a:spcPts val="0"/>
              </a:spcBef>
              <a:spcAft>
                <a:spcPts val="0"/>
              </a:spcAft>
              <a:buSzPts val="1500"/>
              <a:buChar char="●"/>
            </a:pPr>
            <a:r>
              <a:rPr lang="en" sz="1500"/>
              <a:t>Incorporating interactive elements </a:t>
            </a:r>
            <a:endParaRPr sz="1500"/>
          </a:p>
          <a:p>
            <a:pPr marL="457200" lvl="0" indent="-323850" algn="l" rtl="0">
              <a:spcBef>
                <a:spcPts val="0"/>
              </a:spcBef>
              <a:spcAft>
                <a:spcPts val="0"/>
              </a:spcAft>
              <a:buSzPts val="1500"/>
              <a:buChar char="●"/>
            </a:pPr>
            <a:r>
              <a:rPr lang="en" sz="1500"/>
              <a:t>Formatting the dashboard </a:t>
            </a:r>
            <a:endParaRPr sz="1500"/>
          </a:p>
          <a:p>
            <a:pPr marL="457200" lvl="0" indent="-323850" algn="l" rtl="0">
              <a:spcBef>
                <a:spcPts val="0"/>
              </a:spcBef>
              <a:spcAft>
                <a:spcPts val="0"/>
              </a:spcAft>
              <a:buSzPts val="1500"/>
              <a:buChar char="●"/>
            </a:pPr>
            <a:r>
              <a:rPr lang="en" sz="1500"/>
              <a:t>User-friendly and aesthetics </a:t>
            </a:r>
            <a:endParaRPr sz="1500"/>
          </a:p>
          <a:p>
            <a:pPr marL="457200" lvl="0" indent="0" algn="l" rtl="0">
              <a:lnSpc>
                <a:spcPct val="115000"/>
              </a:lnSpc>
              <a:spcBef>
                <a:spcPts val="500"/>
              </a:spcBef>
              <a:spcAft>
                <a:spcPts val="0"/>
              </a:spcAft>
              <a:buNone/>
            </a:pPr>
            <a:endParaRPr sz="1100"/>
          </a:p>
          <a:p>
            <a:pPr marL="457200" lvl="0" indent="0" algn="l" rtl="0">
              <a:lnSpc>
                <a:spcPct val="115000"/>
              </a:lnSpc>
              <a:spcBef>
                <a:spcPts val="500"/>
              </a:spcBef>
              <a:spcAft>
                <a:spcPts val="500"/>
              </a:spcAft>
              <a:buNone/>
            </a:pPr>
            <a:endParaRPr sz="1100"/>
          </a:p>
        </p:txBody>
      </p:sp>
      <p:sp>
        <p:nvSpPr>
          <p:cNvPr id="736" name="Google Shape;736;p65"/>
          <p:cNvSpPr txBox="1">
            <a:spLocks noGrp="1"/>
          </p:cNvSpPr>
          <p:nvPr>
            <p:ph type="title"/>
          </p:nvPr>
        </p:nvSpPr>
        <p:spPr>
          <a:xfrm>
            <a:off x="165325" y="935398"/>
            <a:ext cx="2856900" cy="411000"/>
          </a:xfrm>
          <a:prstGeom prst="rect">
            <a:avLst/>
          </a:prstGeom>
        </p:spPr>
        <p:txBody>
          <a:bodyPr spcFirstLastPara="1" wrap="square" lIns="180000" tIns="0" rIns="180000" bIns="0" anchor="t" anchorCtr="0">
            <a:noAutofit/>
          </a:bodyPr>
          <a:lstStyle/>
          <a:p>
            <a:pPr marL="0" lvl="0" indent="0" algn="l" rtl="0">
              <a:spcBef>
                <a:spcPts val="0"/>
              </a:spcBef>
              <a:spcAft>
                <a:spcPts val="0"/>
              </a:spcAft>
              <a:buNone/>
            </a:pPr>
            <a:r>
              <a:rPr lang="en"/>
              <a:t>Challenges </a:t>
            </a:r>
            <a:endParaRPr/>
          </a:p>
        </p:txBody>
      </p:sp>
      <p:pic>
        <p:nvPicPr>
          <p:cNvPr id="737" name="Google Shape;737;p65"/>
          <p:cNvPicPr preferRelativeResize="0"/>
          <p:nvPr/>
        </p:nvPicPr>
        <p:blipFill>
          <a:blip r:embed="rId3">
            <a:alphaModFix/>
          </a:blip>
          <a:stretch>
            <a:fillRect/>
          </a:stretch>
        </p:blipFill>
        <p:spPr>
          <a:xfrm>
            <a:off x="7326025" y="305778"/>
            <a:ext cx="1425875" cy="1425875"/>
          </a:xfrm>
          <a:prstGeom prst="rect">
            <a:avLst/>
          </a:prstGeom>
          <a:noFill/>
          <a:ln>
            <a:noFill/>
          </a:ln>
        </p:spPr>
      </p:pic>
      <p:pic>
        <p:nvPicPr>
          <p:cNvPr id="738" name="Google Shape;738;p65"/>
          <p:cNvPicPr preferRelativeResize="0"/>
          <p:nvPr/>
        </p:nvPicPr>
        <p:blipFill>
          <a:blip r:embed="rId4">
            <a:alphaModFix/>
          </a:blip>
          <a:stretch>
            <a:fillRect/>
          </a:stretch>
        </p:blipFill>
        <p:spPr>
          <a:xfrm>
            <a:off x="5613100" y="1537388"/>
            <a:ext cx="1389214" cy="1609175"/>
          </a:xfrm>
          <a:prstGeom prst="rect">
            <a:avLst/>
          </a:prstGeom>
          <a:noFill/>
          <a:ln>
            <a:noFill/>
          </a:ln>
        </p:spPr>
      </p:pic>
      <p:pic>
        <p:nvPicPr>
          <p:cNvPr id="739" name="Google Shape;739;p65"/>
          <p:cNvPicPr preferRelativeResize="0"/>
          <p:nvPr/>
        </p:nvPicPr>
        <p:blipFill>
          <a:blip r:embed="rId5">
            <a:alphaModFix/>
          </a:blip>
          <a:stretch>
            <a:fillRect/>
          </a:stretch>
        </p:blipFill>
        <p:spPr>
          <a:xfrm>
            <a:off x="6430075" y="2893725"/>
            <a:ext cx="1351860" cy="1561649"/>
          </a:xfrm>
          <a:prstGeom prst="rect">
            <a:avLst/>
          </a:prstGeom>
          <a:noFill/>
          <a:ln>
            <a:noFill/>
          </a:ln>
        </p:spPr>
      </p:pic>
      <p:sp>
        <p:nvSpPr>
          <p:cNvPr id="740" name="Google Shape;740;p65"/>
          <p:cNvSpPr txBox="1">
            <a:spLocks noGrp="1"/>
          </p:cNvSpPr>
          <p:nvPr>
            <p:ph type="title"/>
          </p:nvPr>
        </p:nvSpPr>
        <p:spPr>
          <a:xfrm>
            <a:off x="251050" y="2735573"/>
            <a:ext cx="2856900" cy="411000"/>
          </a:xfrm>
          <a:prstGeom prst="rect">
            <a:avLst/>
          </a:prstGeom>
        </p:spPr>
        <p:txBody>
          <a:bodyPr spcFirstLastPara="1" wrap="square" lIns="180000" tIns="0" rIns="180000" bIns="0" anchor="t" anchorCtr="0">
            <a:noAutofit/>
          </a:bodyPr>
          <a:lstStyle/>
          <a:p>
            <a:pPr marL="0" lvl="0" indent="0" algn="l" rtl="0">
              <a:spcBef>
                <a:spcPts val="0"/>
              </a:spcBef>
              <a:spcAft>
                <a:spcPts val="0"/>
              </a:spcAft>
              <a:buNone/>
            </a:pPr>
            <a:r>
              <a:rPr lang="en"/>
              <a:t>Limitations</a:t>
            </a:r>
            <a:endParaRPr/>
          </a:p>
        </p:txBody>
      </p:sp>
      <p:sp>
        <p:nvSpPr>
          <p:cNvPr id="741" name="Google Shape;741;p65"/>
          <p:cNvSpPr txBox="1">
            <a:spLocks noGrp="1"/>
          </p:cNvSpPr>
          <p:nvPr>
            <p:ph type="body" idx="4"/>
          </p:nvPr>
        </p:nvSpPr>
        <p:spPr>
          <a:xfrm>
            <a:off x="205250" y="2938500"/>
            <a:ext cx="5793600" cy="2123700"/>
          </a:xfrm>
          <a:prstGeom prst="rect">
            <a:avLst/>
          </a:prstGeom>
        </p:spPr>
        <p:txBody>
          <a:bodyPr spcFirstLastPara="1" wrap="square" lIns="180000" tIns="270000" rIns="180000" bIns="180000" anchor="t" anchorCtr="0">
            <a:noAutofit/>
          </a:bodyPr>
          <a:lstStyle/>
          <a:p>
            <a:pPr marL="457200" lvl="0" indent="-323850" algn="l" rtl="0">
              <a:spcBef>
                <a:spcPts val="0"/>
              </a:spcBef>
              <a:spcAft>
                <a:spcPts val="0"/>
              </a:spcAft>
              <a:buSzPts val="1500"/>
              <a:buChar char="●"/>
            </a:pPr>
            <a:r>
              <a:rPr lang="en" sz="1500"/>
              <a:t>Data limited to American films between 2000-2025</a:t>
            </a:r>
            <a:endParaRPr sz="1500"/>
          </a:p>
          <a:p>
            <a:pPr marL="457200" lvl="0" indent="-323850" algn="l" rtl="0">
              <a:spcBef>
                <a:spcPts val="0"/>
              </a:spcBef>
              <a:spcAft>
                <a:spcPts val="0"/>
              </a:spcAft>
              <a:buSzPts val="1500"/>
              <a:buChar char="●"/>
            </a:pPr>
            <a:r>
              <a:rPr lang="en" sz="1500"/>
              <a:t>Additional restrictions on data due to missing values for box office revenue, or movie was not found in the OMDB database</a:t>
            </a:r>
            <a:endParaRPr sz="1500"/>
          </a:p>
          <a:p>
            <a:pPr marL="457200" lvl="0" indent="0" algn="l" rtl="0">
              <a:lnSpc>
                <a:spcPct val="115000"/>
              </a:lnSpc>
              <a:spcBef>
                <a:spcPts val="0"/>
              </a:spcBef>
              <a:spcAft>
                <a:spcPts val="500"/>
              </a:spcAft>
              <a:buNone/>
            </a:pP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6"/>
          <p:cNvSpPr/>
          <p:nvPr/>
        </p:nvSpPr>
        <p:spPr>
          <a:xfrm>
            <a:off x="396075" y="259400"/>
            <a:ext cx="8460600" cy="4634400"/>
          </a:xfrm>
          <a:prstGeom prst="rect">
            <a:avLst/>
          </a:prstGeom>
          <a:solidFill>
            <a:srgbClr val="44168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pic>
        <p:nvPicPr>
          <p:cNvPr id="747" name="Google Shape;747;p66" title="Screenshot 2025-12-07 at 11.36.49 PM.png"/>
          <p:cNvPicPr preferRelativeResize="0"/>
          <p:nvPr/>
        </p:nvPicPr>
        <p:blipFill>
          <a:blip r:embed="rId3">
            <a:alphaModFix/>
          </a:blip>
          <a:stretch>
            <a:fillRect/>
          </a:stretch>
        </p:blipFill>
        <p:spPr>
          <a:xfrm>
            <a:off x="634450" y="579950"/>
            <a:ext cx="7936399" cy="4020650"/>
          </a:xfrm>
          <a:prstGeom prst="rect">
            <a:avLst/>
          </a:prstGeom>
          <a:noFill/>
          <a:ln>
            <a:noFill/>
          </a:ln>
        </p:spPr>
      </p:pic>
      <p:sp>
        <p:nvSpPr>
          <p:cNvPr id="748" name="Google Shape;748;p66"/>
          <p:cNvSpPr/>
          <p:nvPr/>
        </p:nvSpPr>
        <p:spPr>
          <a:xfrm>
            <a:off x="103125" y="854825"/>
            <a:ext cx="1276500" cy="466800"/>
          </a:xfrm>
          <a:prstGeom prst="rightArrow">
            <a:avLst>
              <a:gd name="adj1" fmla="val 50000"/>
              <a:gd name="adj2" fmla="val 50000"/>
            </a:avLst>
          </a:prstGeom>
          <a:solidFill>
            <a:srgbClr val="72AAB5"/>
          </a:solidFill>
          <a:ln w="9525" cap="flat" cmpd="sng">
            <a:solidFill>
              <a:srgbClr val="72AAB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9" name="Google Shape;749;p66"/>
          <p:cNvSpPr/>
          <p:nvPr/>
        </p:nvSpPr>
        <p:spPr>
          <a:xfrm>
            <a:off x="-192150" y="2486525"/>
            <a:ext cx="1276500" cy="466800"/>
          </a:xfrm>
          <a:prstGeom prst="rightArrow">
            <a:avLst>
              <a:gd name="adj1" fmla="val 50000"/>
              <a:gd name="adj2" fmla="val 50000"/>
            </a:avLst>
          </a:prstGeom>
          <a:solidFill>
            <a:srgbClr val="72AAB5"/>
          </a:solidFill>
          <a:ln w="9525" cap="flat" cmpd="sng">
            <a:solidFill>
              <a:srgbClr val="72AAB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0" name="Google Shape;750;p66"/>
          <p:cNvSpPr txBox="1"/>
          <p:nvPr/>
        </p:nvSpPr>
        <p:spPr>
          <a:xfrm>
            <a:off x="1229000" y="525750"/>
            <a:ext cx="7680900" cy="3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Calibri"/>
                <a:ea typeface="Calibri"/>
                <a:cs typeface="Calibri"/>
                <a:sym typeface="Calibri"/>
              </a:rPr>
              <a:t>MPA Film Rating by Average Box Office Revenue ($) and number of movies  </a:t>
            </a:r>
            <a:endParaRPr sz="1500">
              <a:solidFill>
                <a:schemeClr val="dk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67"/>
          <p:cNvSpPr/>
          <p:nvPr/>
        </p:nvSpPr>
        <p:spPr>
          <a:xfrm>
            <a:off x="341700" y="277725"/>
            <a:ext cx="8460600" cy="4606800"/>
          </a:xfrm>
          <a:prstGeom prst="rect">
            <a:avLst/>
          </a:prstGeom>
          <a:solidFill>
            <a:srgbClr val="44168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pic>
        <p:nvPicPr>
          <p:cNvPr id="756" name="Google Shape;756;p67"/>
          <p:cNvPicPr preferRelativeResize="0"/>
          <p:nvPr/>
        </p:nvPicPr>
        <p:blipFill>
          <a:blip r:embed="rId3">
            <a:alphaModFix/>
          </a:blip>
          <a:stretch>
            <a:fillRect/>
          </a:stretch>
        </p:blipFill>
        <p:spPr>
          <a:xfrm>
            <a:off x="531200" y="500075"/>
            <a:ext cx="8077926" cy="4143376"/>
          </a:xfrm>
          <a:prstGeom prst="rect">
            <a:avLst/>
          </a:prstGeom>
          <a:noFill/>
          <a:ln>
            <a:noFill/>
          </a:ln>
        </p:spPr>
      </p:pic>
      <p:sp>
        <p:nvSpPr>
          <p:cNvPr id="757" name="Google Shape;757;p67"/>
          <p:cNvSpPr/>
          <p:nvPr/>
        </p:nvSpPr>
        <p:spPr>
          <a:xfrm rot="1416017">
            <a:off x="2980164" y="1958541"/>
            <a:ext cx="3483672" cy="632217"/>
          </a:xfrm>
          <a:prstGeom prst="rightArrow">
            <a:avLst>
              <a:gd name="adj1" fmla="val 50000"/>
              <a:gd name="adj2" fmla="val 50000"/>
            </a:avLst>
          </a:prstGeom>
          <a:solidFill>
            <a:srgbClr val="246A73"/>
          </a:solidFill>
          <a:ln w="9525" cap="flat" cmpd="sng">
            <a:solidFill>
              <a:srgbClr val="246A7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8" name="Google Shape;758;p67"/>
          <p:cNvSpPr/>
          <p:nvPr/>
        </p:nvSpPr>
        <p:spPr>
          <a:xfrm>
            <a:off x="6444750" y="3703075"/>
            <a:ext cx="687000" cy="5679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GIC PITCH PRESENTATION">
  <a:themeElements>
    <a:clrScheme name="Simple Light">
      <a:dk1>
        <a:srgbClr val="000000"/>
      </a:dk1>
      <a:lt1>
        <a:srgbClr val="FAFAFA"/>
      </a:lt1>
      <a:dk2>
        <a:srgbClr val="CCCCCC"/>
      </a:dk2>
      <a:lt2>
        <a:srgbClr val="F3F3F3"/>
      </a:lt2>
      <a:accent1>
        <a:srgbClr val="FBE2C4"/>
      </a:accent1>
      <a:accent2>
        <a:srgbClr val="FFCCE4"/>
      </a:accent2>
      <a:accent3>
        <a:srgbClr val="C0E9FF"/>
      </a:accent3>
      <a:accent4>
        <a:srgbClr val="D2FD78"/>
      </a:accent4>
      <a:accent5>
        <a:srgbClr val="FAEA32"/>
      </a:accent5>
      <a:accent6>
        <a:srgbClr val="CBB2FE"/>
      </a:accent6>
      <a:hlink>
        <a:srgbClr val="C0E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1976</Words>
  <Application>Microsoft Macintosh PowerPoint</Application>
  <PresentationFormat>全屏显示(16:9)</PresentationFormat>
  <Paragraphs>199</Paragraphs>
  <Slides>20</Slides>
  <Notes>20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20</vt:i4>
      </vt:variant>
    </vt:vector>
  </HeadingPairs>
  <TitlesOfParts>
    <vt:vector size="30" baseType="lpstr">
      <vt:lpstr>Hanken Grotesk Medium</vt:lpstr>
      <vt:lpstr>Hanken Grotesk</vt:lpstr>
      <vt:lpstr>Arial</vt:lpstr>
      <vt:lpstr>Hanken Grotesk SemiBold</vt:lpstr>
      <vt:lpstr>Calibri</vt:lpstr>
      <vt:lpstr>Hanken Grotesk Light</vt:lpstr>
      <vt:lpstr>Neuton Light</vt:lpstr>
      <vt:lpstr>Neuton</vt:lpstr>
      <vt:lpstr>Simple Light</vt:lpstr>
      <vt:lpstr>STRATEGIC PITCH PRESENTATION</vt:lpstr>
      <vt:lpstr>Movie  Prophet </vt:lpstr>
      <vt:lpstr>Key Challenge for Film Industry: Unpredictable nature of a movie's success (box office)  Questions: What are the underlying characteristics that transform a movie into a commercial  triumph? Can we utilize these characteristics to predict success of a movie?  Targets: Audience: Investors Movies: Remakes and Originals</vt:lpstr>
      <vt:lpstr>Outline</vt:lpstr>
      <vt:lpstr>Data collection</vt:lpstr>
      <vt:lpstr>Data Sources</vt:lpstr>
      <vt:lpstr>Functional Programming Paradigm</vt:lpstr>
      <vt:lpstr>Challenges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Challenge</vt:lpstr>
      <vt:lpstr> Dashboard Demo</vt:lpstr>
      <vt:lpstr> 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Mao Yang</cp:lastModifiedBy>
  <cp:revision>1</cp:revision>
  <dcterms:modified xsi:type="dcterms:W3CDTF">2025-12-14T21:20:52Z</dcterms:modified>
</cp:coreProperties>
</file>